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theme/themeOverride1.xml" ContentType="application/vnd.openxmlformats-officedocument.themeOverr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theme/themeOverride2.xml" ContentType="application/vnd.openxmlformats-officedocument.themeOverr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5" r:id="rId1"/>
  </p:sldMasterIdLst>
  <p:notesMasterIdLst>
    <p:notesMasterId r:id="rId16"/>
  </p:notesMasterIdLst>
  <p:sldIdLst>
    <p:sldId id="256" r:id="rId2"/>
    <p:sldId id="257" r:id="rId3"/>
    <p:sldId id="258" r:id="rId4"/>
    <p:sldId id="260" r:id="rId5"/>
    <p:sldId id="263" r:id="rId6"/>
    <p:sldId id="265" r:id="rId7"/>
    <p:sldId id="266" r:id="rId8"/>
    <p:sldId id="267" r:id="rId9"/>
    <p:sldId id="268" r:id="rId10"/>
    <p:sldId id="269" r:id="rId11"/>
    <p:sldId id="270" r:id="rId12"/>
    <p:sldId id="271" r:id="rId13"/>
    <p:sldId id="272" r:id="rId14"/>
    <p:sldId id="273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4" autoAdjust="0"/>
    <p:restoredTop sz="94660"/>
  </p:normalViewPr>
  <p:slideViewPr>
    <p:cSldViewPr snapToGrid="0">
      <p:cViewPr varScale="1">
        <p:scale>
          <a:sx n="90" d="100"/>
          <a:sy n="90" d="100"/>
        </p:scale>
        <p:origin x="576" y="-2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880FD4B-3E87-462C-9095-6522EC68925A}" type="doc">
      <dgm:prSet loTypeId="urn:microsoft.com/office/officeart/2005/8/layout/b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2389583F-865D-474F-B940-57D2B5D72FE3}">
      <dgm:prSet phldrT="[Texte]" custT="1"/>
      <dgm:spPr/>
      <dgm:t>
        <a:bodyPr/>
        <a:lstStyle/>
        <a:p>
          <a:r>
            <a:rPr lang="fr-FR" sz="2000" dirty="0">
              <a:latin typeface="+mn-lt"/>
            </a:rPr>
            <a:t>CONCEPTION</a:t>
          </a:r>
        </a:p>
      </dgm:t>
    </dgm:pt>
    <dgm:pt modelId="{A26FCE17-3085-4754-A0D7-4529DBC034EF}" type="parTrans" cxnId="{3DCB28F0-91E1-4B0C-A55F-9613B6D8D69F}">
      <dgm:prSet/>
      <dgm:spPr/>
      <dgm:t>
        <a:bodyPr/>
        <a:lstStyle/>
        <a:p>
          <a:endParaRPr lang="fr-FR" sz="1400"/>
        </a:p>
      </dgm:t>
    </dgm:pt>
    <dgm:pt modelId="{E61201F3-1972-4F6E-BCC4-90FA9CFEE0D3}" type="sibTrans" cxnId="{3DCB28F0-91E1-4B0C-A55F-9613B6D8D69F}">
      <dgm:prSet/>
      <dgm:spPr/>
      <dgm:t>
        <a:bodyPr/>
        <a:lstStyle/>
        <a:p>
          <a:endParaRPr lang="fr-FR" sz="1400"/>
        </a:p>
      </dgm:t>
    </dgm:pt>
    <dgm:pt modelId="{57EBA15E-EE43-4DE6-9FBB-3DFA5D0CEFDE}">
      <dgm:prSet phldrT="[Texte]" custT="1"/>
      <dgm:spPr/>
      <dgm:t>
        <a:bodyPr/>
        <a:lstStyle/>
        <a:p>
          <a:r>
            <a:rPr lang="fr-FR" sz="1800" dirty="0">
              <a:latin typeface="+mn-lt"/>
            </a:rPr>
            <a:t>Langages et choix des outils utilisés</a:t>
          </a:r>
        </a:p>
      </dgm:t>
    </dgm:pt>
    <dgm:pt modelId="{6AF4E186-D69B-4B72-91CF-76DE9167E04A}" type="parTrans" cxnId="{2150D40B-E94F-4092-870F-C05B34144511}">
      <dgm:prSet/>
      <dgm:spPr/>
      <dgm:t>
        <a:bodyPr/>
        <a:lstStyle/>
        <a:p>
          <a:endParaRPr lang="fr-FR" sz="1400"/>
        </a:p>
      </dgm:t>
    </dgm:pt>
    <dgm:pt modelId="{B333DA2B-CDC6-49E5-86A2-C35F6F8AD974}" type="sibTrans" cxnId="{2150D40B-E94F-4092-870F-C05B34144511}">
      <dgm:prSet/>
      <dgm:spPr/>
      <dgm:t>
        <a:bodyPr/>
        <a:lstStyle/>
        <a:p>
          <a:endParaRPr lang="fr-FR" sz="1400"/>
        </a:p>
      </dgm:t>
    </dgm:pt>
    <dgm:pt modelId="{32E77444-4981-45CB-A286-EBEDFB5FB6CF}">
      <dgm:prSet phldrT="[Texte]" custT="1"/>
      <dgm:spPr/>
      <dgm:t>
        <a:bodyPr/>
        <a:lstStyle/>
        <a:p>
          <a:r>
            <a:rPr lang="fr-FR" sz="1800" dirty="0">
              <a:latin typeface="+mn-lt"/>
            </a:rPr>
            <a:t>Les différentes étapes du développement</a:t>
          </a:r>
        </a:p>
      </dgm:t>
    </dgm:pt>
    <dgm:pt modelId="{65769981-AA79-4B43-A196-D5EB69A7D954}" type="parTrans" cxnId="{CE70F470-FEFF-4047-A355-F7D2A83A6E56}">
      <dgm:prSet/>
      <dgm:spPr/>
      <dgm:t>
        <a:bodyPr/>
        <a:lstStyle/>
        <a:p>
          <a:endParaRPr lang="fr-FR" sz="1400"/>
        </a:p>
      </dgm:t>
    </dgm:pt>
    <dgm:pt modelId="{F0E62044-2DD4-4218-BA10-46601434986A}" type="sibTrans" cxnId="{CE70F470-FEFF-4047-A355-F7D2A83A6E56}">
      <dgm:prSet/>
      <dgm:spPr/>
      <dgm:t>
        <a:bodyPr/>
        <a:lstStyle/>
        <a:p>
          <a:endParaRPr lang="fr-FR" sz="1400"/>
        </a:p>
      </dgm:t>
    </dgm:pt>
    <dgm:pt modelId="{7EB71AC5-B886-4C93-A50A-935B4FBA9813}">
      <dgm:prSet phldrT="[Texte]" custT="1"/>
      <dgm:spPr/>
      <dgm:t>
        <a:bodyPr/>
        <a:lstStyle/>
        <a:p>
          <a:r>
            <a:rPr lang="fr-FR" sz="1800" dirty="0">
              <a:latin typeface="+mn-lt"/>
            </a:rPr>
            <a:t>Résultats obtenus</a:t>
          </a:r>
        </a:p>
      </dgm:t>
    </dgm:pt>
    <dgm:pt modelId="{2A50B899-0D3C-4456-8935-BBEEB525E7CC}" type="parTrans" cxnId="{BABFBD6D-BD75-4111-A744-5928A96CF3F9}">
      <dgm:prSet/>
      <dgm:spPr/>
      <dgm:t>
        <a:bodyPr/>
        <a:lstStyle/>
        <a:p>
          <a:endParaRPr lang="fr-FR" sz="1400"/>
        </a:p>
      </dgm:t>
    </dgm:pt>
    <dgm:pt modelId="{D82BD830-D14A-41FA-B378-45C2B202E186}" type="sibTrans" cxnId="{BABFBD6D-BD75-4111-A744-5928A96CF3F9}">
      <dgm:prSet/>
      <dgm:spPr/>
      <dgm:t>
        <a:bodyPr/>
        <a:lstStyle/>
        <a:p>
          <a:endParaRPr lang="fr-FR" sz="1400"/>
        </a:p>
      </dgm:t>
    </dgm:pt>
    <dgm:pt modelId="{9D2BB388-58AD-496A-80D7-FBCA349BE1E1}">
      <dgm:prSet phldrT="[Texte]" custT="1"/>
      <dgm:spPr/>
      <dgm:t>
        <a:bodyPr/>
        <a:lstStyle/>
        <a:p>
          <a:r>
            <a:rPr lang="fr-FR" sz="2000" dirty="0">
              <a:latin typeface="+mn-lt"/>
            </a:rPr>
            <a:t>ANNEXES</a:t>
          </a:r>
        </a:p>
      </dgm:t>
    </dgm:pt>
    <dgm:pt modelId="{D829C79E-1382-4197-82F3-76E8F7C26BD0}" type="parTrans" cxnId="{6D6E3351-CB37-4E41-90BA-E72B07E00AC1}">
      <dgm:prSet/>
      <dgm:spPr/>
      <dgm:t>
        <a:bodyPr/>
        <a:lstStyle/>
        <a:p>
          <a:endParaRPr lang="fr-FR" sz="1400"/>
        </a:p>
      </dgm:t>
    </dgm:pt>
    <dgm:pt modelId="{08FC2DBC-A193-4800-9919-2C638474F1C0}" type="sibTrans" cxnId="{6D6E3351-CB37-4E41-90BA-E72B07E00AC1}">
      <dgm:prSet/>
      <dgm:spPr/>
      <dgm:t>
        <a:bodyPr/>
        <a:lstStyle/>
        <a:p>
          <a:endParaRPr lang="fr-FR" sz="1400"/>
        </a:p>
      </dgm:t>
    </dgm:pt>
    <dgm:pt modelId="{0D0237CC-7798-40A3-84C1-84AA4F65F658}">
      <dgm:prSet phldrT="[Texte]" custT="1"/>
      <dgm:spPr/>
      <dgm:t>
        <a:bodyPr/>
        <a:lstStyle/>
        <a:p>
          <a:r>
            <a:rPr lang="fr-FR" sz="18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 Light" panose="020F0302020204030204"/>
              <a:ea typeface="+mn-ea"/>
              <a:cs typeface="+mn-cs"/>
            </a:rPr>
            <a:t>Planning prévisionnel et réel</a:t>
          </a:r>
        </a:p>
      </dgm:t>
    </dgm:pt>
    <dgm:pt modelId="{4CEE62CC-8AF5-49F0-82D3-1E26E1B62A6A}" type="parTrans" cxnId="{524EC5C2-15BB-46AA-A206-A6E2DC913329}">
      <dgm:prSet/>
      <dgm:spPr/>
      <dgm:t>
        <a:bodyPr/>
        <a:lstStyle/>
        <a:p>
          <a:endParaRPr lang="fr-FR" sz="1400"/>
        </a:p>
      </dgm:t>
    </dgm:pt>
    <dgm:pt modelId="{034652D8-7F68-4DE8-89A7-265658835D90}" type="sibTrans" cxnId="{524EC5C2-15BB-46AA-A206-A6E2DC913329}">
      <dgm:prSet/>
      <dgm:spPr/>
      <dgm:t>
        <a:bodyPr/>
        <a:lstStyle/>
        <a:p>
          <a:endParaRPr lang="fr-FR" sz="1400"/>
        </a:p>
      </dgm:t>
    </dgm:pt>
    <dgm:pt modelId="{1792806D-0D68-4746-9282-B34698FC2439}">
      <dgm:prSet phldrT="[Texte]" custT="1"/>
      <dgm:spPr/>
      <dgm:t>
        <a:bodyPr/>
        <a:lstStyle/>
        <a:p>
          <a:r>
            <a:rPr lang="fr-FR" sz="18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 Light" panose="020F0302020204030204"/>
              <a:ea typeface="+mn-ea"/>
              <a:cs typeface="+mn-cs"/>
            </a:rPr>
            <a:t>Charte Graphique</a:t>
          </a:r>
        </a:p>
      </dgm:t>
    </dgm:pt>
    <dgm:pt modelId="{03AF4847-4EEE-4F69-BEBC-2E4AEEF838E7}" type="parTrans" cxnId="{2ECD849E-5308-4C97-9FBD-14603AEC74EC}">
      <dgm:prSet/>
      <dgm:spPr/>
      <dgm:t>
        <a:bodyPr/>
        <a:lstStyle/>
        <a:p>
          <a:endParaRPr lang="fr-FR" sz="1400"/>
        </a:p>
      </dgm:t>
    </dgm:pt>
    <dgm:pt modelId="{7CE963F5-EBB7-4577-A0EA-1ABAF5DAB521}" type="sibTrans" cxnId="{2ECD849E-5308-4C97-9FBD-14603AEC74EC}">
      <dgm:prSet/>
      <dgm:spPr/>
      <dgm:t>
        <a:bodyPr/>
        <a:lstStyle/>
        <a:p>
          <a:endParaRPr lang="fr-FR" sz="1400"/>
        </a:p>
      </dgm:t>
    </dgm:pt>
    <dgm:pt modelId="{B6E25587-4A2A-4B4A-A7D4-5665A88CDA3D}">
      <dgm:prSet phldrT="[Texte]" custT="1"/>
      <dgm:spPr/>
      <dgm:t>
        <a:bodyPr/>
        <a:lstStyle/>
        <a:p>
          <a:r>
            <a:rPr lang="fr-FR" sz="1800" dirty="0">
              <a:latin typeface="+mn-lt"/>
            </a:rPr>
            <a:t>Programmation</a:t>
          </a:r>
        </a:p>
      </dgm:t>
    </dgm:pt>
    <dgm:pt modelId="{8A81BD1F-AE8F-4CEE-AE57-B914A96D11A0}" type="parTrans" cxnId="{AE1EEF2E-D515-4FC5-971E-846FA883ECE3}">
      <dgm:prSet/>
      <dgm:spPr/>
      <dgm:t>
        <a:bodyPr/>
        <a:lstStyle/>
        <a:p>
          <a:endParaRPr lang="fr-FR"/>
        </a:p>
      </dgm:t>
    </dgm:pt>
    <dgm:pt modelId="{70EF6217-4859-4808-9324-DB28626CD604}" type="sibTrans" cxnId="{AE1EEF2E-D515-4FC5-971E-846FA883ECE3}">
      <dgm:prSet/>
      <dgm:spPr/>
      <dgm:t>
        <a:bodyPr/>
        <a:lstStyle/>
        <a:p>
          <a:endParaRPr lang="fr-FR"/>
        </a:p>
      </dgm:t>
    </dgm:pt>
    <dgm:pt modelId="{D574C406-405B-4D9D-805C-FABF11152EBD}">
      <dgm:prSet phldrT="[Texte]" custT="1"/>
      <dgm:spPr/>
      <dgm:t>
        <a:bodyPr/>
        <a:lstStyle/>
        <a:p>
          <a:r>
            <a:rPr lang="fr-FR" sz="1800" dirty="0">
              <a:latin typeface="+mn-lt"/>
            </a:rPr>
            <a:t>Problèmes rencontrés</a:t>
          </a:r>
        </a:p>
      </dgm:t>
    </dgm:pt>
    <dgm:pt modelId="{03D1E809-F579-4FFE-BEFE-16FE3914B771}" type="parTrans" cxnId="{848D0EBC-BA2D-484C-AEC3-9FB1B32A2185}">
      <dgm:prSet/>
      <dgm:spPr/>
      <dgm:t>
        <a:bodyPr/>
        <a:lstStyle/>
        <a:p>
          <a:endParaRPr lang="fr-FR"/>
        </a:p>
      </dgm:t>
    </dgm:pt>
    <dgm:pt modelId="{10FE42E7-B202-4EED-8021-A26EBAF03D1A}" type="sibTrans" cxnId="{848D0EBC-BA2D-484C-AEC3-9FB1B32A2185}">
      <dgm:prSet/>
      <dgm:spPr/>
      <dgm:t>
        <a:bodyPr/>
        <a:lstStyle/>
        <a:p>
          <a:endParaRPr lang="fr-FR"/>
        </a:p>
      </dgm:t>
    </dgm:pt>
    <dgm:pt modelId="{400FCA8D-A3DB-4140-82B2-2A6F36D6AEDC}">
      <dgm:prSet phldrT="[Texte]" custT="1"/>
      <dgm:spPr/>
      <dgm:t>
        <a:bodyPr/>
        <a:lstStyle/>
        <a:p>
          <a:endParaRPr lang="fr-FR" sz="2000" dirty="0">
            <a:latin typeface="+mn-lt"/>
          </a:endParaRPr>
        </a:p>
      </dgm:t>
    </dgm:pt>
    <dgm:pt modelId="{0D13DB3E-6ABD-4C1A-A590-D46FEC7E774C}" type="parTrans" cxnId="{B45C77EF-9A28-4DD2-B237-5609D8604397}">
      <dgm:prSet/>
      <dgm:spPr/>
      <dgm:t>
        <a:bodyPr/>
        <a:lstStyle/>
        <a:p>
          <a:endParaRPr lang="fr-FR"/>
        </a:p>
      </dgm:t>
    </dgm:pt>
    <dgm:pt modelId="{F67669EE-4006-452A-97BD-B6E268275269}" type="sibTrans" cxnId="{B45C77EF-9A28-4DD2-B237-5609D8604397}">
      <dgm:prSet/>
      <dgm:spPr/>
      <dgm:t>
        <a:bodyPr/>
        <a:lstStyle/>
        <a:p>
          <a:endParaRPr lang="fr-FR"/>
        </a:p>
      </dgm:t>
    </dgm:pt>
    <dgm:pt modelId="{D10E12B0-4649-414E-90C7-4912C149A770}">
      <dgm:prSet phldrT="[Texte]" custT="1"/>
      <dgm:spPr/>
      <dgm:t>
        <a:bodyPr/>
        <a:lstStyle/>
        <a:p>
          <a:endParaRPr lang="fr-FR" sz="2000" dirty="0">
            <a:latin typeface="+mn-lt"/>
          </a:endParaRPr>
        </a:p>
      </dgm:t>
    </dgm:pt>
    <dgm:pt modelId="{9FD5121F-436D-41F6-A945-8261256F5BD9}" type="parTrans" cxnId="{E9575440-B977-4822-9283-0B00D50A9CAC}">
      <dgm:prSet/>
      <dgm:spPr/>
      <dgm:t>
        <a:bodyPr/>
        <a:lstStyle/>
        <a:p>
          <a:endParaRPr lang="fr-FR"/>
        </a:p>
      </dgm:t>
    </dgm:pt>
    <dgm:pt modelId="{EAD6CF42-EAD5-4AA9-B8AD-028BCB19C33F}" type="sibTrans" cxnId="{E9575440-B977-4822-9283-0B00D50A9CAC}">
      <dgm:prSet/>
      <dgm:spPr/>
      <dgm:t>
        <a:bodyPr/>
        <a:lstStyle/>
        <a:p>
          <a:endParaRPr lang="fr-FR"/>
        </a:p>
      </dgm:t>
    </dgm:pt>
    <dgm:pt modelId="{AB509ECB-4A76-4081-AB15-490881EEBAB7}">
      <dgm:prSet phldrT="[Texte]" custT="1"/>
      <dgm:spPr/>
      <dgm:t>
        <a:bodyPr/>
        <a:lstStyle/>
        <a:p>
          <a:endParaRPr lang="fr-FR" sz="2000" dirty="0">
            <a:latin typeface="+mn-lt"/>
          </a:endParaRPr>
        </a:p>
      </dgm:t>
    </dgm:pt>
    <dgm:pt modelId="{CBBEDC2F-C218-4C24-8D44-30DD1AB06435}" type="parTrans" cxnId="{767F8CA0-561D-4670-AF18-DB2F6BB6CE48}">
      <dgm:prSet/>
      <dgm:spPr/>
      <dgm:t>
        <a:bodyPr/>
        <a:lstStyle/>
        <a:p>
          <a:endParaRPr lang="fr-FR"/>
        </a:p>
      </dgm:t>
    </dgm:pt>
    <dgm:pt modelId="{4C153B43-8189-4784-91F3-7AFA60F58084}" type="sibTrans" cxnId="{767F8CA0-561D-4670-AF18-DB2F6BB6CE48}">
      <dgm:prSet/>
      <dgm:spPr/>
      <dgm:t>
        <a:bodyPr/>
        <a:lstStyle/>
        <a:p>
          <a:endParaRPr lang="fr-FR"/>
        </a:p>
      </dgm:t>
    </dgm:pt>
    <dgm:pt modelId="{004A462B-D184-4CCF-825A-8007AA557772}">
      <dgm:prSet phldrT="[Texte]" custT="1"/>
      <dgm:spPr/>
      <dgm:t>
        <a:bodyPr/>
        <a:lstStyle/>
        <a:p>
          <a:r>
            <a:rPr lang="fr-FR" sz="1800" dirty="0">
              <a:latin typeface="+mn-lt"/>
            </a:rPr>
            <a:t>Zoning</a:t>
          </a:r>
        </a:p>
      </dgm:t>
    </dgm:pt>
    <dgm:pt modelId="{783EF8B1-00D0-4683-BB0D-6F3E2CD90F22}" type="parTrans" cxnId="{00B04220-9EAE-412A-8854-46724CFCE895}">
      <dgm:prSet/>
      <dgm:spPr/>
      <dgm:t>
        <a:bodyPr/>
        <a:lstStyle/>
        <a:p>
          <a:endParaRPr lang="fr-FR"/>
        </a:p>
      </dgm:t>
    </dgm:pt>
    <dgm:pt modelId="{47BFB89B-BF32-4693-80C7-D65C4C5E65A9}" type="sibTrans" cxnId="{00B04220-9EAE-412A-8854-46724CFCE895}">
      <dgm:prSet/>
      <dgm:spPr/>
      <dgm:t>
        <a:bodyPr/>
        <a:lstStyle/>
        <a:p>
          <a:endParaRPr lang="fr-FR"/>
        </a:p>
      </dgm:t>
    </dgm:pt>
    <dgm:pt modelId="{429F41EA-3789-46C2-AB4C-07B9CA592683}">
      <dgm:prSet phldrT="[Texte]" custT="1"/>
      <dgm:spPr/>
      <dgm:t>
        <a:bodyPr/>
        <a:lstStyle/>
        <a:p>
          <a:r>
            <a:rPr lang="fr-FR" sz="1800" dirty="0">
              <a:latin typeface="+mn-lt"/>
            </a:rPr>
            <a:t>Design</a:t>
          </a:r>
        </a:p>
      </dgm:t>
    </dgm:pt>
    <dgm:pt modelId="{AA753F1D-8EFD-4043-9D09-1BCDA4F64B9C}" type="parTrans" cxnId="{4CAF2321-6D2D-4C11-A075-50D7286B0BD8}">
      <dgm:prSet/>
      <dgm:spPr/>
      <dgm:t>
        <a:bodyPr/>
        <a:lstStyle/>
        <a:p>
          <a:endParaRPr lang="fr-FR"/>
        </a:p>
      </dgm:t>
    </dgm:pt>
    <dgm:pt modelId="{27A4EBDF-4DB2-45F0-8D3E-630C4A00BEA1}" type="sibTrans" cxnId="{4CAF2321-6D2D-4C11-A075-50D7286B0BD8}">
      <dgm:prSet/>
      <dgm:spPr/>
      <dgm:t>
        <a:bodyPr/>
        <a:lstStyle/>
        <a:p>
          <a:endParaRPr lang="fr-FR"/>
        </a:p>
      </dgm:t>
    </dgm:pt>
    <dgm:pt modelId="{05EC2897-29D9-4AAD-AB92-A647DCC97E24}" type="pres">
      <dgm:prSet presAssocID="{2880FD4B-3E87-462C-9095-6522EC68925A}" presName="diagram" presStyleCnt="0">
        <dgm:presLayoutVars>
          <dgm:dir/>
          <dgm:animLvl val="lvl"/>
          <dgm:resizeHandles val="exact"/>
        </dgm:presLayoutVars>
      </dgm:prSet>
      <dgm:spPr/>
    </dgm:pt>
    <dgm:pt modelId="{AB594D3A-A363-43AB-B89A-1D4ACC3E8F9C}" type="pres">
      <dgm:prSet presAssocID="{2389583F-865D-474F-B940-57D2B5D72FE3}" presName="compNode" presStyleCnt="0"/>
      <dgm:spPr/>
    </dgm:pt>
    <dgm:pt modelId="{ED039741-7594-42E1-B873-412FD686BD71}" type="pres">
      <dgm:prSet presAssocID="{2389583F-865D-474F-B940-57D2B5D72FE3}" presName="childRect" presStyleLbl="bgAcc1" presStyleIdx="0" presStyleCnt="2">
        <dgm:presLayoutVars>
          <dgm:bulletEnabled val="1"/>
        </dgm:presLayoutVars>
      </dgm:prSet>
      <dgm:spPr/>
    </dgm:pt>
    <dgm:pt modelId="{91927D21-F00B-44EB-9B29-F25430C8B772}" type="pres">
      <dgm:prSet presAssocID="{2389583F-865D-474F-B940-57D2B5D72FE3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444B448F-1DD7-41A0-B21B-529CFB5E6A85}" type="pres">
      <dgm:prSet presAssocID="{2389583F-865D-474F-B940-57D2B5D72FE3}" presName="parentRect" presStyleLbl="alignNode1" presStyleIdx="0" presStyleCnt="2"/>
      <dgm:spPr/>
    </dgm:pt>
    <dgm:pt modelId="{CACAFFC2-E19F-4411-8C1F-078D8156BB71}" type="pres">
      <dgm:prSet presAssocID="{2389583F-865D-474F-B940-57D2B5D72FE3}" presName="adorn" presStyleLbl="fgAccFollow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</dgm:spPr>
    </dgm:pt>
    <dgm:pt modelId="{D1C0ED94-FD53-4D7C-976F-8A8391766150}" type="pres">
      <dgm:prSet presAssocID="{E61201F3-1972-4F6E-BCC4-90FA9CFEE0D3}" presName="sibTrans" presStyleLbl="sibTrans2D1" presStyleIdx="0" presStyleCnt="0"/>
      <dgm:spPr/>
    </dgm:pt>
    <dgm:pt modelId="{AD4CB8B1-1DEF-42CD-BEB3-73F71D05D794}" type="pres">
      <dgm:prSet presAssocID="{9D2BB388-58AD-496A-80D7-FBCA349BE1E1}" presName="compNode" presStyleCnt="0"/>
      <dgm:spPr/>
    </dgm:pt>
    <dgm:pt modelId="{FF03DBC2-97C4-490F-A56D-714DDB6CE760}" type="pres">
      <dgm:prSet presAssocID="{9D2BB388-58AD-496A-80D7-FBCA349BE1E1}" presName="childRect" presStyleLbl="bgAcc1" presStyleIdx="1" presStyleCnt="2">
        <dgm:presLayoutVars>
          <dgm:bulletEnabled val="1"/>
        </dgm:presLayoutVars>
      </dgm:prSet>
      <dgm:spPr/>
    </dgm:pt>
    <dgm:pt modelId="{EF3C54EF-811B-443C-94F8-4EBEB786883A}" type="pres">
      <dgm:prSet presAssocID="{9D2BB388-58AD-496A-80D7-FBCA349BE1E1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80D7F927-92B9-4682-BFEC-A5D46CC63847}" type="pres">
      <dgm:prSet presAssocID="{9D2BB388-58AD-496A-80D7-FBCA349BE1E1}" presName="parentRect" presStyleLbl="alignNode1" presStyleIdx="1" presStyleCnt="2"/>
      <dgm:spPr/>
    </dgm:pt>
    <dgm:pt modelId="{EB730CC8-D53C-48EE-B400-1C09ECE2B525}" type="pres">
      <dgm:prSet presAssocID="{9D2BB388-58AD-496A-80D7-FBCA349BE1E1}" presName="adorn" presStyleLbl="fgAccFollowNode1" presStyleIdx="1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</dgm:spPr>
    </dgm:pt>
  </dgm:ptLst>
  <dgm:cxnLst>
    <dgm:cxn modelId="{7F0BFA1B-E2BD-4920-B94F-E1181C85E65F}" type="presOf" srcId="{400FCA8D-A3DB-4140-82B2-2A6F36D6AEDC}" destId="{ED039741-7594-42E1-B873-412FD686BD71}" srcOrd="0" destOrd="9" presId="urn:microsoft.com/office/officeart/2005/8/layout/bList2"/>
    <dgm:cxn modelId="{3DCB28F0-91E1-4B0C-A55F-9613B6D8D69F}" srcId="{2880FD4B-3E87-462C-9095-6522EC68925A}" destId="{2389583F-865D-474F-B940-57D2B5D72FE3}" srcOrd="0" destOrd="0" parTransId="{A26FCE17-3085-4754-A0D7-4529DBC034EF}" sibTransId="{E61201F3-1972-4F6E-BCC4-90FA9CFEE0D3}"/>
    <dgm:cxn modelId="{BABFBD6D-BD75-4111-A744-5928A96CF3F9}" srcId="{2389583F-865D-474F-B940-57D2B5D72FE3}" destId="{7EB71AC5-B886-4C93-A50A-935B4FBA9813}" srcOrd="3" destOrd="0" parTransId="{2A50B899-0D3C-4456-8935-BBEEB525E7CC}" sibTransId="{D82BD830-D14A-41FA-B378-45C2B202E186}"/>
    <dgm:cxn modelId="{018BF9B6-187B-4EDC-8FB4-0AB500C607E4}" type="presOf" srcId="{1792806D-0D68-4746-9282-B34698FC2439}" destId="{FF03DBC2-97C4-490F-A56D-714DDB6CE760}" srcOrd="0" destOrd="1" presId="urn:microsoft.com/office/officeart/2005/8/layout/bList2"/>
    <dgm:cxn modelId="{5895F37E-8EAF-4ADA-8571-0DECE37C1D25}" type="presOf" srcId="{004A462B-D184-4CCF-825A-8007AA557772}" destId="{ED039741-7594-42E1-B873-412FD686BD71}" srcOrd="0" destOrd="0" presId="urn:microsoft.com/office/officeart/2005/8/layout/bList2"/>
    <dgm:cxn modelId="{4CAF2321-6D2D-4C11-A075-50D7286B0BD8}" srcId="{32E77444-4981-45CB-A286-EBEDFB5FB6CF}" destId="{429F41EA-3789-46C2-AB4C-07B9CA592683}" srcOrd="0" destOrd="0" parTransId="{AA753F1D-8EFD-4043-9D09-1BCDA4F64B9C}" sibTransId="{27A4EBDF-4DB2-45F0-8D3E-630C4A00BEA1}"/>
    <dgm:cxn modelId="{E4DE4037-4C07-43F6-92F9-9295E610D7BF}" type="presOf" srcId="{0D0237CC-7798-40A3-84C1-84AA4F65F658}" destId="{FF03DBC2-97C4-490F-A56D-714DDB6CE760}" srcOrd="0" destOrd="0" presId="urn:microsoft.com/office/officeart/2005/8/layout/bList2"/>
    <dgm:cxn modelId="{28A25B76-C991-4B6D-867A-C2127A0C3EE2}" type="presOf" srcId="{2880FD4B-3E87-462C-9095-6522EC68925A}" destId="{05EC2897-29D9-4AAD-AB92-A647DCC97E24}" srcOrd="0" destOrd="0" presId="urn:microsoft.com/office/officeart/2005/8/layout/bList2"/>
    <dgm:cxn modelId="{74DCF72E-F0C9-4A1F-A6B8-598DDD9D6070}" type="presOf" srcId="{2389583F-865D-474F-B940-57D2B5D72FE3}" destId="{91927D21-F00B-44EB-9B29-F25430C8B772}" srcOrd="0" destOrd="0" presId="urn:microsoft.com/office/officeart/2005/8/layout/bList2"/>
    <dgm:cxn modelId="{524EC5C2-15BB-46AA-A206-A6E2DC913329}" srcId="{9D2BB388-58AD-496A-80D7-FBCA349BE1E1}" destId="{0D0237CC-7798-40A3-84C1-84AA4F65F658}" srcOrd="0" destOrd="0" parTransId="{4CEE62CC-8AF5-49F0-82D3-1E26E1B62A6A}" sibTransId="{034652D8-7F68-4DE8-89A7-265658835D90}"/>
    <dgm:cxn modelId="{8818C118-8FE6-4090-8A20-993211234829}" type="presOf" srcId="{429F41EA-3789-46C2-AB4C-07B9CA592683}" destId="{ED039741-7594-42E1-B873-412FD686BD71}" srcOrd="0" destOrd="3" presId="urn:microsoft.com/office/officeart/2005/8/layout/bList2"/>
    <dgm:cxn modelId="{B45C77EF-9A28-4DD2-B237-5609D8604397}" srcId="{2389583F-865D-474F-B940-57D2B5D72FE3}" destId="{400FCA8D-A3DB-4140-82B2-2A6F36D6AEDC}" srcOrd="7" destOrd="0" parTransId="{0D13DB3E-6ABD-4C1A-A590-D46FEC7E774C}" sibTransId="{F67669EE-4006-452A-97BD-B6E268275269}"/>
    <dgm:cxn modelId="{CE70F470-FEFF-4047-A355-F7D2A83A6E56}" srcId="{2389583F-865D-474F-B940-57D2B5D72FE3}" destId="{32E77444-4981-45CB-A286-EBEDFB5FB6CF}" srcOrd="2" destOrd="0" parTransId="{65769981-AA79-4B43-A196-D5EB69A7D954}" sibTransId="{F0E62044-2DD4-4218-BA10-46601434986A}"/>
    <dgm:cxn modelId="{2ECD849E-5308-4C97-9FBD-14603AEC74EC}" srcId="{9D2BB388-58AD-496A-80D7-FBCA349BE1E1}" destId="{1792806D-0D68-4746-9282-B34698FC2439}" srcOrd="1" destOrd="0" parTransId="{03AF4847-4EEE-4F69-BEBC-2E4AEEF838E7}" sibTransId="{7CE963F5-EBB7-4577-A0EA-1ABAF5DAB521}"/>
    <dgm:cxn modelId="{1BBDF3A9-CDC0-40D7-80CB-B5489CD75F57}" type="presOf" srcId="{B6E25587-4A2A-4B4A-A7D4-5665A88CDA3D}" destId="{ED039741-7594-42E1-B873-412FD686BD71}" srcOrd="0" destOrd="4" presId="urn:microsoft.com/office/officeart/2005/8/layout/bList2"/>
    <dgm:cxn modelId="{C090CD6E-406D-40C6-B320-44EA0A68FEDB}" type="presOf" srcId="{9D2BB388-58AD-496A-80D7-FBCA349BE1E1}" destId="{80D7F927-92B9-4682-BFEC-A5D46CC63847}" srcOrd="1" destOrd="0" presId="urn:microsoft.com/office/officeart/2005/8/layout/bList2"/>
    <dgm:cxn modelId="{8B7DB81A-B7AF-466F-B622-BFC8F5BEB092}" type="presOf" srcId="{57EBA15E-EE43-4DE6-9FBB-3DFA5D0CEFDE}" destId="{ED039741-7594-42E1-B873-412FD686BD71}" srcOrd="0" destOrd="1" presId="urn:microsoft.com/office/officeart/2005/8/layout/bList2"/>
    <dgm:cxn modelId="{6D6E3351-CB37-4E41-90BA-E72B07E00AC1}" srcId="{2880FD4B-3E87-462C-9095-6522EC68925A}" destId="{9D2BB388-58AD-496A-80D7-FBCA349BE1E1}" srcOrd="1" destOrd="0" parTransId="{D829C79E-1382-4197-82F3-76E8F7C26BD0}" sibTransId="{08FC2DBC-A193-4800-9919-2C638474F1C0}"/>
    <dgm:cxn modelId="{E9575440-B977-4822-9283-0B00D50A9CAC}" srcId="{2389583F-865D-474F-B940-57D2B5D72FE3}" destId="{D10E12B0-4649-414E-90C7-4912C149A770}" srcOrd="6" destOrd="0" parTransId="{9FD5121F-436D-41F6-A945-8261256F5BD9}" sibTransId="{EAD6CF42-EAD5-4AA9-B8AD-028BCB19C33F}"/>
    <dgm:cxn modelId="{767F8CA0-561D-4670-AF18-DB2F6BB6CE48}" srcId="{2389583F-865D-474F-B940-57D2B5D72FE3}" destId="{AB509ECB-4A76-4081-AB15-490881EEBAB7}" srcOrd="5" destOrd="0" parTransId="{CBBEDC2F-C218-4C24-8D44-30DD1AB06435}" sibTransId="{4C153B43-8189-4784-91F3-7AFA60F58084}"/>
    <dgm:cxn modelId="{AE1EEF2E-D515-4FC5-971E-846FA883ECE3}" srcId="{32E77444-4981-45CB-A286-EBEDFB5FB6CF}" destId="{B6E25587-4A2A-4B4A-A7D4-5665A88CDA3D}" srcOrd="1" destOrd="0" parTransId="{8A81BD1F-AE8F-4CEE-AE57-B914A96D11A0}" sibTransId="{70EF6217-4859-4808-9324-DB28626CD604}"/>
    <dgm:cxn modelId="{3E7C914F-BD68-4622-A80B-C68F2F3279B7}" type="presOf" srcId="{D10E12B0-4649-414E-90C7-4912C149A770}" destId="{ED039741-7594-42E1-B873-412FD686BD71}" srcOrd="0" destOrd="8" presId="urn:microsoft.com/office/officeart/2005/8/layout/bList2"/>
    <dgm:cxn modelId="{3AF71E3B-EAD6-4E9C-BB36-B8C4AC2B7857}" type="presOf" srcId="{2389583F-865D-474F-B940-57D2B5D72FE3}" destId="{444B448F-1DD7-41A0-B21B-529CFB5E6A85}" srcOrd="1" destOrd="0" presId="urn:microsoft.com/office/officeart/2005/8/layout/bList2"/>
    <dgm:cxn modelId="{16C63C53-152B-47B4-A326-4E3D027C6ED9}" type="presOf" srcId="{9D2BB388-58AD-496A-80D7-FBCA349BE1E1}" destId="{EF3C54EF-811B-443C-94F8-4EBEB786883A}" srcOrd="0" destOrd="0" presId="urn:microsoft.com/office/officeart/2005/8/layout/bList2"/>
    <dgm:cxn modelId="{00B04220-9EAE-412A-8854-46724CFCE895}" srcId="{2389583F-865D-474F-B940-57D2B5D72FE3}" destId="{004A462B-D184-4CCF-825A-8007AA557772}" srcOrd="0" destOrd="0" parTransId="{783EF8B1-00D0-4683-BB0D-6F3E2CD90F22}" sibTransId="{47BFB89B-BF32-4693-80C7-D65C4C5E65A9}"/>
    <dgm:cxn modelId="{2150D40B-E94F-4092-870F-C05B34144511}" srcId="{2389583F-865D-474F-B940-57D2B5D72FE3}" destId="{57EBA15E-EE43-4DE6-9FBB-3DFA5D0CEFDE}" srcOrd="1" destOrd="0" parTransId="{6AF4E186-D69B-4B72-91CF-76DE9167E04A}" sibTransId="{B333DA2B-CDC6-49E5-86A2-C35F6F8AD974}"/>
    <dgm:cxn modelId="{5DCA950A-A77D-406A-B542-07F5B1D3DA7C}" type="presOf" srcId="{D574C406-405B-4D9D-805C-FABF11152EBD}" destId="{ED039741-7594-42E1-B873-412FD686BD71}" srcOrd="0" destOrd="6" presId="urn:microsoft.com/office/officeart/2005/8/layout/bList2"/>
    <dgm:cxn modelId="{357E3C43-2875-4FE9-B338-D8C5E9C5DF7D}" type="presOf" srcId="{AB509ECB-4A76-4081-AB15-490881EEBAB7}" destId="{ED039741-7594-42E1-B873-412FD686BD71}" srcOrd="0" destOrd="7" presId="urn:microsoft.com/office/officeart/2005/8/layout/bList2"/>
    <dgm:cxn modelId="{A4F77F71-6293-4AF9-8E27-827932D5302A}" type="presOf" srcId="{E61201F3-1972-4F6E-BCC4-90FA9CFEE0D3}" destId="{D1C0ED94-FD53-4D7C-976F-8A8391766150}" srcOrd="0" destOrd="0" presId="urn:microsoft.com/office/officeart/2005/8/layout/bList2"/>
    <dgm:cxn modelId="{79BCCBE2-90E1-4FED-B8C6-F0F0F705A3A0}" type="presOf" srcId="{32E77444-4981-45CB-A286-EBEDFB5FB6CF}" destId="{ED039741-7594-42E1-B873-412FD686BD71}" srcOrd="0" destOrd="2" presId="urn:microsoft.com/office/officeart/2005/8/layout/bList2"/>
    <dgm:cxn modelId="{848D0EBC-BA2D-484C-AEC3-9FB1B32A2185}" srcId="{2389583F-865D-474F-B940-57D2B5D72FE3}" destId="{D574C406-405B-4D9D-805C-FABF11152EBD}" srcOrd="4" destOrd="0" parTransId="{03D1E809-F579-4FFE-BEFE-16FE3914B771}" sibTransId="{10FE42E7-B202-4EED-8021-A26EBAF03D1A}"/>
    <dgm:cxn modelId="{34C643FC-E8FF-4735-B636-F44C27DDD838}" type="presOf" srcId="{7EB71AC5-B886-4C93-A50A-935B4FBA9813}" destId="{ED039741-7594-42E1-B873-412FD686BD71}" srcOrd="0" destOrd="5" presId="urn:microsoft.com/office/officeart/2005/8/layout/bList2"/>
    <dgm:cxn modelId="{2CEAB6EA-E4B8-4B11-AC65-93B34D1ED49A}" type="presParOf" srcId="{05EC2897-29D9-4AAD-AB92-A647DCC97E24}" destId="{AB594D3A-A363-43AB-B89A-1D4ACC3E8F9C}" srcOrd="0" destOrd="0" presId="urn:microsoft.com/office/officeart/2005/8/layout/bList2"/>
    <dgm:cxn modelId="{55A40192-A93D-4EEC-B2B1-69FD83CE6503}" type="presParOf" srcId="{AB594D3A-A363-43AB-B89A-1D4ACC3E8F9C}" destId="{ED039741-7594-42E1-B873-412FD686BD71}" srcOrd="0" destOrd="0" presId="urn:microsoft.com/office/officeart/2005/8/layout/bList2"/>
    <dgm:cxn modelId="{CB5770CF-A3BC-430F-8412-D47664BE969D}" type="presParOf" srcId="{AB594D3A-A363-43AB-B89A-1D4ACC3E8F9C}" destId="{91927D21-F00B-44EB-9B29-F25430C8B772}" srcOrd="1" destOrd="0" presId="urn:microsoft.com/office/officeart/2005/8/layout/bList2"/>
    <dgm:cxn modelId="{9590D0BC-90A4-41E5-A072-F28FC9803D64}" type="presParOf" srcId="{AB594D3A-A363-43AB-B89A-1D4ACC3E8F9C}" destId="{444B448F-1DD7-41A0-B21B-529CFB5E6A85}" srcOrd="2" destOrd="0" presId="urn:microsoft.com/office/officeart/2005/8/layout/bList2"/>
    <dgm:cxn modelId="{759C3630-2CCF-42D3-B131-54B215E76298}" type="presParOf" srcId="{AB594D3A-A363-43AB-B89A-1D4ACC3E8F9C}" destId="{CACAFFC2-E19F-4411-8C1F-078D8156BB71}" srcOrd="3" destOrd="0" presId="urn:microsoft.com/office/officeart/2005/8/layout/bList2"/>
    <dgm:cxn modelId="{E34FF48D-C638-4889-B630-20BBB347388F}" type="presParOf" srcId="{05EC2897-29D9-4AAD-AB92-A647DCC97E24}" destId="{D1C0ED94-FD53-4D7C-976F-8A8391766150}" srcOrd="1" destOrd="0" presId="urn:microsoft.com/office/officeart/2005/8/layout/bList2"/>
    <dgm:cxn modelId="{A76CC119-38D1-490D-999A-AC8AF4967AE1}" type="presParOf" srcId="{05EC2897-29D9-4AAD-AB92-A647DCC97E24}" destId="{AD4CB8B1-1DEF-42CD-BEB3-73F71D05D794}" srcOrd="2" destOrd="0" presId="urn:microsoft.com/office/officeart/2005/8/layout/bList2"/>
    <dgm:cxn modelId="{44B4CB26-E5C4-4461-90E1-55A10A415382}" type="presParOf" srcId="{AD4CB8B1-1DEF-42CD-BEB3-73F71D05D794}" destId="{FF03DBC2-97C4-490F-A56D-714DDB6CE760}" srcOrd="0" destOrd="0" presId="urn:microsoft.com/office/officeart/2005/8/layout/bList2"/>
    <dgm:cxn modelId="{92F9F1D0-B1F2-466B-A345-A9C42E07CE93}" type="presParOf" srcId="{AD4CB8B1-1DEF-42CD-BEB3-73F71D05D794}" destId="{EF3C54EF-811B-443C-94F8-4EBEB786883A}" srcOrd="1" destOrd="0" presId="urn:microsoft.com/office/officeart/2005/8/layout/bList2"/>
    <dgm:cxn modelId="{93555B2E-1DC5-48F7-B10E-262DF6B0F2F7}" type="presParOf" srcId="{AD4CB8B1-1DEF-42CD-BEB3-73F71D05D794}" destId="{80D7F927-92B9-4682-BFEC-A5D46CC63847}" srcOrd="2" destOrd="0" presId="urn:microsoft.com/office/officeart/2005/8/layout/bList2"/>
    <dgm:cxn modelId="{22246236-AD5F-42C0-9CAD-75F9968C763A}" type="presParOf" srcId="{AD4CB8B1-1DEF-42CD-BEB3-73F71D05D794}" destId="{EB730CC8-D53C-48EE-B400-1C09ECE2B525}" srcOrd="3" destOrd="0" presId="urn:microsoft.com/office/officeart/2005/8/layout/b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97BD883E-2399-475A-B8DD-9E5B052D1A86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E53C0BD2-4351-4000-B26C-BAF86FD350E6}">
      <dgm:prSet phldrT="[Texte]" custT="1"/>
      <dgm:spPr/>
      <dgm:t>
        <a:bodyPr/>
        <a:lstStyle/>
        <a:p>
          <a:pPr algn="ctr"/>
          <a:r>
            <a:rPr lang="fr-FR" sz="3800" b="1" kern="1200" spc="-120" dirty="0">
              <a:solidFill>
                <a:srgbClr val="F0A22E"/>
              </a:solidFill>
              <a:latin typeface="Calibri Light" panose="020F0302020204030204"/>
              <a:ea typeface="+mn-ea"/>
              <a:cs typeface="+mn-cs"/>
            </a:rPr>
            <a:t>Résultats obtenus</a:t>
          </a:r>
        </a:p>
      </dgm:t>
    </dgm:pt>
    <dgm:pt modelId="{D3C20C7B-055F-4A11-9B80-9971541B56B8}" type="parTrans" cxnId="{894CE29F-EB18-4FE2-94F1-489FF49D75F2}">
      <dgm:prSet/>
      <dgm:spPr/>
      <dgm:t>
        <a:bodyPr/>
        <a:lstStyle/>
        <a:p>
          <a:endParaRPr lang="fr-FR"/>
        </a:p>
      </dgm:t>
    </dgm:pt>
    <dgm:pt modelId="{27E83E42-D33A-422B-AD7C-3493625C909A}" type="sibTrans" cxnId="{894CE29F-EB18-4FE2-94F1-489FF49D75F2}">
      <dgm:prSet/>
      <dgm:spPr/>
      <dgm:t>
        <a:bodyPr/>
        <a:lstStyle/>
        <a:p>
          <a:endParaRPr lang="fr-FR"/>
        </a:p>
      </dgm:t>
    </dgm:pt>
    <dgm:pt modelId="{0AD0D87F-745B-457D-805C-EA7CF1BBCAA3}" type="pres">
      <dgm:prSet presAssocID="{97BD883E-2399-475A-B8DD-9E5B052D1A86}" presName="vert0" presStyleCnt="0">
        <dgm:presLayoutVars>
          <dgm:dir/>
          <dgm:animOne val="branch"/>
          <dgm:animLvl val="lvl"/>
        </dgm:presLayoutVars>
      </dgm:prSet>
      <dgm:spPr/>
    </dgm:pt>
    <dgm:pt modelId="{7AD8575D-29D2-49D9-A29F-BCD99CF98F78}" type="pres">
      <dgm:prSet presAssocID="{E53C0BD2-4351-4000-B26C-BAF86FD350E6}" presName="thickLine" presStyleLbl="alignNode1" presStyleIdx="0" presStyleCnt="1"/>
      <dgm:spPr/>
    </dgm:pt>
    <dgm:pt modelId="{6AEE9A22-0AC7-403C-8834-2E5F6E963E38}" type="pres">
      <dgm:prSet presAssocID="{E53C0BD2-4351-4000-B26C-BAF86FD350E6}" presName="horz1" presStyleCnt="0"/>
      <dgm:spPr/>
    </dgm:pt>
    <dgm:pt modelId="{9A2CB9D0-CB8D-4E11-8540-B2E144DE493C}" type="pres">
      <dgm:prSet presAssocID="{E53C0BD2-4351-4000-B26C-BAF86FD350E6}" presName="tx1" presStyleLbl="revTx" presStyleIdx="0" presStyleCnt="1"/>
      <dgm:spPr/>
    </dgm:pt>
    <dgm:pt modelId="{773737F7-C535-4CF4-9E79-1DDA6D0FB544}" type="pres">
      <dgm:prSet presAssocID="{E53C0BD2-4351-4000-B26C-BAF86FD350E6}" presName="vert1" presStyleCnt="0"/>
      <dgm:spPr/>
    </dgm:pt>
  </dgm:ptLst>
  <dgm:cxnLst>
    <dgm:cxn modelId="{FED16B99-AA9F-4A7A-9B7B-B7F6FBE26906}" type="presOf" srcId="{97BD883E-2399-475A-B8DD-9E5B052D1A86}" destId="{0AD0D87F-745B-457D-805C-EA7CF1BBCAA3}" srcOrd="0" destOrd="0" presId="urn:microsoft.com/office/officeart/2008/layout/LinedList"/>
    <dgm:cxn modelId="{894CE29F-EB18-4FE2-94F1-489FF49D75F2}" srcId="{97BD883E-2399-475A-B8DD-9E5B052D1A86}" destId="{E53C0BD2-4351-4000-B26C-BAF86FD350E6}" srcOrd="0" destOrd="0" parTransId="{D3C20C7B-055F-4A11-9B80-9971541B56B8}" sibTransId="{27E83E42-D33A-422B-AD7C-3493625C909A}"/>
    <dgm:cxn modelId="{EEF867F9-E20B-4AF9-B399-4B2F09061656}" type="presOf" srcId="{E53C0BD2-4351-4000-B26C-BAF86FD350E6}" destId="{9A2CB9D0-CB8D-4E11-8540-B2E144DE493C}" srcOrd="0" destOrd="0" presId="urn:microsoft.com/office/officeart/2008/layout/LinedList"/>
    <dgm:cxn modelId="{A641E2E0-34B8-4DDB-A09D-AACEAD6D0857}" type="presParOf" srcId="{0AD0D87F-745B-457D-805C-EA7CF1BBCAA3}" destId="{7AD8575D-29D2-49D9-A29F-BCD99CF98F78}" srcOrd="0" destOrd="0" presId="urn:microsoft.com/office/officeart/2008/layout/LinedList"/>
    <dgm:cxn modelId="{F6FBE657-47D8-40C6-A7E7-86E330EC8A8D}" type="presParOf" srcId="{0AD0D87F-745B-457D-805C-EA7CF1BBCAA3}" destId="{6AEE9A22-0AC7-403C-8834-2E5F6E963E38}" srcOrd="1" destOrd="0" presId="urn:microsoft.com/office/officeart/2008/layout/LinedList"/>
    <dgm:cxn modelId="{ABBFB438-7385-4595-B23B-D546C443DDDF}" type="presParOf" srcId="{6AEE9A22-0AC7-403C-8834-2E5F6E963E38}" destId="{9A2CB9D0-CB8D-4E11-8540-B2E144DE493C}" srcOrd="0" destOrd="0" presId="urn:microsoft.com/office/officeart/2008/layout/LinedList"/>
    <dgm:cxn modelId="{362DE2D7-CC6D-4140-B852-3AE8709DE65F}" type="presParOf" srcId="{6AEE9A22-0AC7-403C-8834-2E5F6E963E38}" destId="{773737F7-C535-4CF4-9E79-1DDA6D0FB544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97BD883E-2399-475A-B8DD-9E5B052D1A86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E53C0BD2-4351-4000-B26C-BAF86FD350E6}">
      <dgm:prSet phldrT="[Texte]"/>
      <dgm:spPr/>
      <dgm:t>
        <a:bodyPr/>
        <a:lstStyle/>
        <a:p>
          <a:pPr algn="ctr"/>
          <a:r>
            <a:rPr lang="fr-FR" b="1" spc="-120" dirty="0">
              <a:solidFill>
                <a:schemeClr val="accent1"/>
              </a:solidFill>
              <a:latin typeface="+mj-lt"/>
              <a:ea typeface="+mj-ea"/>
              <a:cs typeface="+mj-cs"/>
            </a:rPr>
            <a:t>Problèmes rencontrés</a:t>
          </a:r>
          <a:endParaRPr lang="fr-FR" dirty="0"/>
        </a:p>
      </dgm:t>
    </dgm:pt>
    <dgm:pt modelId="{D3C20C7B-055F-4A11-9B80-9971541B56B8}" type="parTrans" cxnId="{894CE29F-EB18-4FE2-94F1-489FF49D75F2}">
      <dgm:prSet/>
      <dgm:spPr/>
      <dgm:t>
        <a:bodyPr/>
        <a:lstStyle/>
        <a:p>
          <a:endParaRPr lang="fr-FR"/>
        </a:p>
      </dgm:t>
    </dgm:pt>
    <dgm:pt modelId="{27E83E42-D33A-422B-AD7C-3493625C909A}" type="sibTrans" cxnId="{894CE29F-EB18-4FE2-94F1-489FF49D75F2}">
      <dgm:prSet/>
      <dgm:spPr/>
      <dgm:t>
        <a:bodyPr/>
        <a:lstStyle/>
        <a:p>
          <a:endParaRPr lang="fr-FR"/>
        </a:p>
      </dgm:t>
    </dgm:pt>
    <dgm:pt modelId="{0AD0D87F-745B-457D-805C-EA7CF1BBCAA3}" type="pres">
      <dgm:prSet presAssocID="{97BD883E-2399-475A-B8DD-9E5B052D1A86}" presName="vert0" presStyleCnt="0">
        <dgm:presLayoutVars>
          <dgm:dir/>
          <dgm:animOne val="branch"/>
          <dgm:animLvl val="lvl"/>
        </dgm:presLayoutVars>
      </dgm:prSet>
      <dgm:spPr/>
    </dgm:pt>
    <dgm:pt modelId="{7AD8575D-29D2-49D9-A29F-BCD99CF98F78}" type="pres">
      <dgm:prSet presAssocID="{E53C0BD2-4351-4000-B26C-BAF86FD350E6}" presName="thickLine" presStyleLbl="alignNode1" presStyleIdx="0" presStyleCnt="1"/>
      <dgm:spPr/>
    </dgm:pt>
    <dgm:pt modelId="{6AEE9A22-0AC7-403C-8834-2E5F6E963E38}" type="pres">
      <dgm:prSet presAssocID="{E53C0BD2-4351-4000-B26C-BAF86FD350E6}" presName="horz1" presStyleCnt="0"/>
      <dgm:spPr/>
    </dgm:pt>
    <dgm:pt modelId="{9A2CB9D0-CB8D-4E11-8540-B2E144DE493C}" type="pres">
      <dgm:prSet presAssocID="{E53C0BD2-4351-4000-B26C-BAF86FD350E6}" presName="tx1" presStyleLbl="revTx" presStyleIdx="0" presStyleCnt="1"/>
      <dgm:spPr/>
    </dgm:pt>
    <dgm:pt modelId="{773737F7-C535-4CF4-9E79-1DDA6D0FB544}" type="pres">
      <dgm:prSet presAssocID="{E53C0BD2-4351-4000-B26C-BAF86FD350E6}" presName="vert1" presStyleCnt="0"/>
      <dgm:spPr/>
    </dgm:pt>
  </dgm:ptLst>
  <dgm:cxnLst>
    <dgm:cxn modelId="{FED16B99-AA9F-4A7A-9B7B-B7F6FBE26906}" type="presOf" srcId="{97BD883E-2399-475A-B8DD-9E5B052D1A86}" destId="{0AD0D87F-745B-457D-805C-EA7CF1BBCAA3}" srcOrd="0" destOrd="0" presId="urn:microsoft.com/office/officeart/2008/layout/LinedList"/>
    <dgm:cxn modelId="{894CE29F-EB18-4FE2-94F1-489FF49D75F2}" srcId="{97BD883E-2399-475A-B8DD-9E5B052D1A86}" destId="{E53C0BD2-4351-4000-B26C-BAF86FD350E6}" srcOrd="0" destOrd="0" parTransId="{D3C20C7B-055F-4A11-9B80-9971541B56B8}" sibTransId="{27E83E42-D33A-422B-AD7C-3493625C909A}"/>
    <dgm:cxn modelId="{EEF867F9-E20B-4AF9-B399-4B2F09061656}" type="presOf" srcId="{E53C0BD2-4351-4000-B26C-BAF86FD350E6}" destId="{9A2CB9D0-CB8D-4E11-8540-B2E144DE493C}" srcOrd="0" destOrd="0" presId="urn:microsoft.com/office/officeart/2008/layout/LinedList"/>
    <dgm:cxn modelId="{A641E2E0-34B8-4DDB-A09D-AACEAD6D0857}" type="presParOf" srcId="{0AD0D87F-745B-457D-805C-EA7CF1BBCAA3}" destId="{7AD8575D-29D2-49D9-A29F-BCD99CF98F78}" srcOrd="0" destOrd="0" presId="urn:microsoft.com/office/officeart/2008/layout/LinedList"/>
    <dgm:cxn modelId="{F6FBE657-47D8-40C6-A7E7-86E330EC8A8D}" type="presParOf" srcId="{0AD0D87F-745B-457D-805C-EA7CF1BBCAA3}" destId="{6AEE9A22-0AC7-403C-8834-2E5F6E963E38}" srcOrd="1" destOrd="0" presId="urn:microsoft.com/office/officeart/2008/layout/LinedList"/>
    <dgm:cxn modelId="{ABBFB438-7385-4595-B23B-D546C443DDDF}" type="presParOf" srcId="{6AEE9A22-0AC7-403C-8834-2E5F6E963E38}" destId="{9A2CB9D0-CB8D-4E11-8540-B2E144DE493C}" srcOrd="0" destOrd="0" presId="urn:microsoft.com/office/officeart/2008/layout/LinedList"/>
    <dgm:cxn modelId="{362DE2D7-CC6D-4140-B852-3AE8709DE65F}" type="presParOf" srcId="{6AEE9A22-0AC7-403C-8834-2E5F6E963E38}" destId="{773737F7-C535-4CF4-9E79-1DDA6D0FB544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97BD883E-2399-475A-B8DD-9E5B052D1A86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E53C0BD2-4351-4000-B26C-BAF86FD350E6}">
      <dgm:prSet phldrT="[Texte]"/>
      <dgm:spPr/>
      <dgm:t>
        <a:bodyPr/>
        <a:lstStyle/>
        <a:p>
          <a:pPr algn="ctr"/>
          <a:r>
            <a:rPr lang="fr-FR" b="1" spc="-120" dirty="0">
              <a:solidFill>
                <a:schemeClr val="accent1"/>
              </a:solidFill>
              <a:latin typeface="+mj-lt"/>
              <a:ea typeface="+mj-ea"/>
              <a:cs typeface="+mj-cs"/>
            </a:rPr>
            <a:t>Annexes</a:t>
          </a:r>
          <a:endParaRPr lang="fr-FR" dirty="0"/>
        </a:p>
      </dgm:t>
    </dgm:pt>
    <dgm:pt modelId="{D3C20C7B-055F-4A11-9B80-9971541B56B8}" type="parTrans" cxnId="{894CE29F-EB18-4FE2-94F1-489FF49D75F2}">
      <dgm:prSet/>
      <dgm:spPr/>
      <dgm:t>
        <a:bodyPr/>
        <a:lstStyle/>
        <a:p>
          <a:endParaRPr lang="fr-FR"/>
        </a:p>
      </dgm:t>
    </dgm:pt>
    <dgm:pt modelId="{27E83E42-D33A-422B-AD7C-3493625C909A}" type="sibTrans" cxnId="{894CE29F-EB18-4FE2-94F1-489FF49D75F2}">
      <dgm:prSet/>
      <dgm:spPr/>
      <dgm:t>
        <a:bodyPr/>
        <a:lstStyle/>
        <a:p>
          <a:endParaRPr lang="fr-FR"/>
        </a:p>
      </dgm:t>
    </dgm:pt>
    <dgm:pt modelId="{0AD0D87F-745B-457D-805C-EA7CF1BBCAA3}" type="pres">
      <dgm:prSet presAssocID="{97BD883E-2399-475A-B8DD-9E5B052D1A86}" presName="vert0" presStyleCnt="0">
        <dgm:presLayoutVars>
          <dgm:dir/>
          <dgm:animOne val="branch"/>
          <dgm:animLvl val="lvl"/>
        </dgm:presLayoutVars>
      </dgm:prSet>
      <dgm:spPr/>
    </dgm:pt>
    <dgm:pt modelId="{7AD8575D-29D2-49D9-A29F-BCD99CF98F78}" type="pres">
      <dgm:prSet presAssocID="{E53C0BD2-4351-4000-B26C-BAF86FD350E6}" presName="thickLine" presStyleLbl="alignNode1" presStyleIdx="0" presStyleCnt="1"/>
      <dgm:spPr/>
    </dgm:pt>
    <dgm:pt modelId="{6AEE9A22-0AC7-403C-8834-2E5F6E963E38}" type="pres">
      <dgm:prSet presAssocID="{E53C0BD2-4351-4000-B26C-BAF86FD350E6}" presName="horz1" presStyleCnt="0"/>
      <dgm:spPr/>
    </dgm:pt>
    <dgm:pt modelId="{9A2CB9D0-CB8D-4E11-8540-B2E144DE493C}" type="pres">
      <dgm:prSet presAssocID="{E53C0BD2-4351-4000-B26C-BAF86FD350E6}" presName="tx1" presStyleLbl="revTx" presStyleIdx="0" presStyleCnt="1"/>
      <dgm:spPr/>
    </dgm:pt>
    <dgm:pt modelId="{773737F7-C535-4CF4-9E79-1DDA6D0FB544}" type="pres">
      <dgm:prSet presAssocID="{E53C0BD2-4351-4000-B26C-BAF86FD350E6}" presName="vert1" presStyleCnt="0"/>
      <dgm:spPr/>
    </dgm:pt>
  </dgm:ptLst>
  <dgm:cxnLst>
    <dgm:cxn modelId="{FED16B99-AA9F-4A7A-9B7B-B7F6FBE26906}" type="presOf" srcId="{97BD883E-2399-475A-B8DD-9E5B052D1A86}" destId="{0AD0D87F-745B-457D-805C-EA7CF1BBCAA3}" srcOrd="0" destOrd="0" presId="urn:microsoft.com/office/officeart/2008/layout/LinedList"/>
    <dgm:cxn modelId="{894CE29F-EB18-4FE2-94F1-489FF49D75F2}" srcId="{97BD883E-2399-475A-B8DD-9E5B052D1A86}" destId="{E53C0BD2-4351-4000-B26C-BAF86FD350E6}" srcOrd="0" destOrd="0" parTransId="{D3C20C7B-055F-4A11-9B80-9971541B56B8}" sibTransId="{27E83E42-D33A-422B-AD7C-3493625C909A}"/>
    <dgm:cxn modelId="{EEF867F9-E20B-4AF9-B399-4B2F09061656}" type="presOf" srcId="{E53C0BD2-4351-4000-B26C-BAF86FD350E6}" destId="{9A2CB9D0-CB8D-4E11-8540-B2E144DE493C}" srcOrd="0" destOrd="0" presId="urn:microsoft.com/office/officeart/2008/layout/LinedList"/>
    <dgm:cxn modelId="{A641E2E0-34B8-4DDB-A09D-AACEAD6D0857}" type="presParOf" srcId="{0AD0D87F-745B-457D-805C-EA7CF1BBCAA3}" destId="{7AD8575D-29D2-49D9-A29F-BCD99CF98F78}" srcOrd="0" destOrd="0" presId="urn:microsoft.com/office/officeart/2008/layout/LinedList"/>
    <dgm:cxn modelId="{F6FBE657-47D8-40C6-A7E7-86E330EC8A8D}" type="presParOf" srcId="{0AD0D87F-745B-457D-805C-EA7CF1BBCAA3}" destId="{6AEE9A22-0AC7-403C-8834-2E5F6E963E38}" srcOrd="1" destOrd="0" presId="urn:microsoft.com/office/officeart/2008/layout/LinedList"/>
    <dgm:cxn modelId="{ABBFB438-7385-4595-B23B-D546C443DDDF}" type="presParOf" srcId="{6AEE9A22-0AC7-403C-8834-2E5F6E963E38}" destId="{9A2CB9D0-CB8D-4E11-8540-B2E144DE493C}" srcOrd="0" destOrd="0" presId="urn:microsoft.com/office/officeart/2008/layout/LinedList"/>
    <dgm:cxn modelId="{362DE2D7-CC6D-4140-B852-3AE8709DE65F}" type="presParOf" srcId="{6AEE9A22-0AC7-403C-8834-2E5F6E963E38}" destId="{773737F7-C535-4CF4-9E79-1DDA6D0FB544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7BD883E-2399-475A-B8DD-9E5B052D1A86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E53C0BD2-4351-4000-B26C-BAF86FD350E6}">
      <dgm:prSet phldrT="[Texte]"/>
      <dgm:spPr/>
      <dgm:t>
        <a:bodyPr/>
        <a:lstStyle/>
        <a:p>
          <a:r>
            <a:rPr lang="fr-FR" dirty="0"/>
            <a:t>Framework</a:t>
          </a:r>
        </a:p>
      </dgm:t>
    </dgm:pt>
    <dgm:pt modelId="{D3C20C7B-055F-4A11-9B80-9971541B56B8}" type="parTrans" cxnId="{894CE29F-EB18-4FE2-94F1-489FF49D75F2}">
      <dgm:prSet/>
      <dgm:spPr/>
      <dgm:t>
        <a:bodyPr/>
        <a:lstStyle/>
        <a:p>
          <a:endParaRPr lang="fr-FR"/>
        </a:p>
      </dgm:t>
    </dgm:pt>
    <dgm:pt modelId="{27E83E42-D33A-422B-AD7C-3493625C909A}" type="sibTrans" cxnId="{894CE29F-EB18-4FE2-94F1-489FF49D75F2}">
      <dgm:prSet/>
      <dgm:spPr/>
      <dgm:t>
        <a:bodyPr/>
        <a:lstStyle/>
        <a:p>
          <a:endParaRPr lang="fr-FR"/>
        </a:p>
      </dgm:t>
    </dgm:pt>
    <dgm:pt modelId="{3CCD7D35-F14E-4604-BEE9-8746746DDD07}">
      <dgm:prSet phldrT="[Texte]"/>
      <dgm:spPr/>
      <dgm:t>
        <a:bodyPr/>
        <a:lstStyle/>
        <a:p>
          <a:r>
            <a:rPr lang="fr-FR" dirty="0" err="1"/>
            <a:t>Bootstrap</a:t>
          </a:r>
          <a:endParaRPr lang="fr-FR" dirty="0"/>
        </a:p>
      </dgm:t>
    </dgm:pt>
    <dgm:pt modelId="{9EFF532C-9FB7-41E6-84CF-CA7B206DFF19}" type="sibTrans" cxnId="{E4A6CA6F-91F4-4A49-B96D-8383D13F2F86}">
      <dgm:prSet/>
      <dgm:spPr/>
      <dgm:t>
        <a:bodyPr/>
        <a:lstStyle/>
        <a:p>
          <a:endParaRPr lang="fr-FR"/>
        </a:p>
      </dgm:t>
    </dgm:pt>
    <dgm:pt modelId="{8785CA67-951F-4826-9C35-B2799057481E}" type="parTrans" cxnId="{E4A6CA6F-91F4-4A49-B96D-8383D13F2F86}">
      <dgm:prSet/>
      <dgm:spPr/>
      <dgm:t>
        <a:bodyPr/>
        <a:lstStyle/>
        <a:p>
          <a:endParaRPr lang="fr-FR"/>
        </a:p>
      </dgm:t>
    </dgm:pt>
    <dgm:pt modelId="{0AD0D87F-745B-457D-805C-EA7CF1BBCAA3}" type="pres">
      <dgm:prSet presAssocID="{97BD883E-2399-475A-B8DD-9E5B052D1A86}" presName="vert0" presStyleCnt="0">
        <dgm:presLayoutVars>
          <dgm:dir/>
          <dgm:animOne val="branch"/>
          <dgm:animLvl val="lvl"/>
        </dgm:presLayoutVars>
      </dgm:prSet>
      <dgm:spPr/>
    </dgm:pt>
    <dgm:pt modelId="{7AD8575D-29D2-49D9-A29F-BCD99CF98F78}" type="pres">
      <dgm:prSet presAssocID="{E53C0BD2-4351-4000-B26C-BAF86FD350E6}" presName="thickLine" presStyleLbl="alignNode1" presStyleIdx="0" presStyleCnt="1"/>
      <dgm:spPr/>
    </dgm:pt>
    <dgm:pt modelId="{6AEE9A22-0AC7-403C-8834-2E5F6E963E38}" type="pres">
      <dgm:prSet presAssocID="{E53C0BD2-4351-4000-B26C-BAF86FD350E6}" presName="horz1" presStyleCnt="0"/>
      <dgm:spPr/>
    </dgm:pt>
    <dgm:pt modelId="{9A2CB9D0-CB8D-4E11-8540-B2E144DE493C}" type="pres">
      <dgm:prSet presAssocID="{E53C0BD2-4351-4000-B26C-BAF86FD350E6}" presName="tx1" presStyleLbl="revTx" presStyleIdx="0" presStyleCnt="2"/>
      <dgm:spPr/>
    </dgm:pt>
    <dgm:pt modelId="{773737F7-C535-4CF4-9E79-1DDA6D0FB544}" type="pres">
      <dgm:prSet presAssocID="{E53C0BD2-4351-4000-B26C-BAF86FD350E6}" presName="vert1" presStyleCnt="0"/>
      <dgm:spPr/>
    </dgm:pt>
    <dgm:pt modelId="{B52FD2A3-F0F7-4823-998A-BA405AD6E899}" type="pres">
      <dgm:prSet presAssocID="{3CCD7D35-F14E-4604-BEE9-8746746DDD07}" presName="vertSpace2a" presStyleCnt="0"/>
      <dgm:spPr/>
    </dgm:pt>
    <dgm:pt modelId="{8C70F73C-B58D-47AF-B918-6E1429250C1E}" type="pres">
      <dgm:prSet presAssocID="{3CCD7D35-F14E-4604-BEE9-8746746DDD07}" presName="horz2" presStyleCnt="0"/>
      <dgm:spPr/>
    </dgm:pt>
    <dgm:pt modelId="{041CBFF4-6055-4AF0-A571-4B4416CA26FC}" type="pres">
      <dgm:prSet presAssocID="{3CCD7D35-F14E-4604-BEE9-8746746DDD07}" presName="horzSpace2" presStyleCnt="0"/>
      <dgm:spPr/>
    </dgm:pt>
    <dgm:pt modelId="{F585DF6E-4357-4EDE-88AF-B1B65E0DD010}" type="pres">
      <dgm:prSet presAssocID="{3CCD7D35-F14E-4604-BEE9-8746746DDD07}" presName="tx2" presStyleLbl="revTx" presStyleIdx="1" presStyleCnt="2"/>
      <dgm:spPr/>
    </dgm:pt>
    <dgm:pt modelId="{7614C45A-1FE5-4FD0-A587-E053AC9DBEBC}" type="pres">
      <dgm:prSet presAssocID="{3CCD7D35-F14E-4604-BEE9-8746746DDD07}" presName="vert2" presStyleCnt="0"/>
      <dgm:spPr/>
    </dgm:pt>
    <dgm:pt modelId="{74E354A3-616D-4B07-B0DB-5395DA8A34A3}" type="pres">
      <dgm:prSet presAssocID="{3CCD7D35-F14E-4604-BEE9-8746746DDD07}" presName="thinLine2b" presStyleLbl="callout" presStyleIdx="0" presStyleCnt="1"/>
      <dgm:spPr/>
    </dgm:pt>
    <dgm:pt modelId="{BE262036-5F28-4F64-B516-791E77337B2B}" type="pres">
      <dgm:prSet presAssocID="{3CCD7D35-F14E-4604-BEE9-8746746DDD07}" presName="vertSpace2b" presStyleCnt="0"/>
      <dgm:spPr/>
    </dgm:pt>
  </dgm:ptLst>
  <dgm:cxnLst>
    <dgm:cxn modelId="{FED16B99-AA9F-4A7A-9B7B-B7F6FBE26906}" type="presOf" srcId="{97BD883E-2399-475A-B8DD-9E5B052D1A86}" destId="{0AD0D87F-745B-457D-805C-EA7CF1BBCAA3}" srcOrd="0" destOrd="0" presId="urn:microsoft.com/office/officeart/2008/layout/LinedList"/>
    <dgm:cxn modelId="{E4A6CA6F-91F4-4A49-B96D-8383D13F2F86}" srcId="{E53C0BD2-4351-4000-B26C-BAF86FD350E6}" destId="{3CCD7D35-F14E-4604-BEE9-8746746DDD07}" srcOrd="0" destOrd="0" parTransId="{8785CA67-951F-4826-9C35-B2799057481E}" sibTransId="{9EFF532C-9FB7-41E6-84CF-CA7B206DFF19}"/>
    <dgm:cxn modelId="{894CE29F-EB18-4FE2-94F1-489FF49D75F2}" srcId="{97BD883E-2399-475A-B8DD-9E5B052D1A86}" destId="{E53C0BD2-4351-4000-B26C-BAF86FD350E6}" srcOrd="0" destOrd="0" parTransId="{D3C20C7B-055F-4A11-9B80-9971541B56B8}" sibTransId="{27E83E42-D33A-422B-AD7C-3493625C909A}"/>
    <dgm:cxn modelId="{EEF867F9-E20B-4AF9-B399-4B2F09061656}" type="presOf" srcId="{E53C0BD2-4351-4000-B26C-BAF86FD350E6}" destId="{9A2CB9D0-CB8D-4E11-8540-B2E144DE493C}" srcOrd="0" destOrd="0" presId="urn:microsoft.com/office/officeart/2008/layout/LinedList"/>
    <dgm:cxn modelId="{50B4B8B2-63B4-4F08-969E-21D0961FD7CA}" type="presOf" srcId="{3CCD7D35-F14E-4604-BEE9-8746746DDD07}" destId="{F585DF6E-4357-4EDE-88AF-B1B65E0DD010}" srcOrd="0" destOrd="0" presId="urn:microsoft.com/office/officeart/2008/layout/LinedList"/>
    <dgm:cxn modelId="{A641E2E0-34B8-4DDB-A09D-AACEAD6D0857}" type="presParOf" srcId="{0AD0D87F-745B-457D-805C-EA7CF1BBCAA3}" destId="{7AD8575D-29D2-49D9-A29F-BCD99CF98F78}" srcOrd="0" destOrd="0" presId="urn:microsoft.com/office/officeart/2008/layout/LinedList"/>
    <dgm:cxn modelId="{F6FBE657-47D8-40C6-A7E7-86E330EC8A8D}" type="presParOf" srcId="{0AD0D87F-745B-457D-805C-EA7CF1BBCAA3}" destId="{6AEE9A22-0AC7-403C-8834-2E5F6E963E38}" srcOrd="1" destOrd="0" presId="urn:microsoft.com/office/officeart/2008/layout/LinedList"/>
    <dgm:cxn modelId="{ABBFB438-7385-4595-B23B-D546C443DDDF}" type="presParOf" srcId="{6AEE9A22-0AC7-403C-8834-2E5F6E963E38}" destId="{9A2CB9D0-CB8D-4E11-8540-B2E144DE493C}" srcOrd="0" destOrd="0" presId="urn:microsoft.com/office/officeart/2008/layout/LinedList"/>
    <dgm:cxn modelId="{362DE2D7-CC6D-4140-B852-3AE8709DE65F}" type="presParOf" srcId="{6AEE9A22-0AC7-403C-8834-2E5F6E963E38}" destId="{773737F7-C535-4CF4-9E79-1DDA6D0FB544}" srcOrd="1" destOrd="0" presId="urn:microsoft.com/office/officeart/2008/layout/LinedList"/>
    <dgm:cxn modelId="{ED6B0547-A0B5-404E-8938-379B266450CA}" type="presParOf" srcId="{773737F7-C535-4CF4-9E79-1DDA6D0FB544}" destId="{B52FD2A3-F0F7-4823-998A-BA405AD6E899}" srcOrd="0" destOrd="0" presId="urn:microsoft.com/office/officeart/2008/layout/LinedList"/>
    <dgm:cxn modelId="{0E1410CF-E299-471A-B5A9-54822FC732B3}" type="presParOf" srcId="{773737F7-C535-4CF4-9E79-1DDA6D0FB544}" destId="{8C70F73C-B58D-47AF-B918-6E1429250C1E}" srcOrd="1" destOrd="0" presId="urn:microsoft.com/office/officeart/2008/layout/LinedList"/>
    <dgm:cxn modelId="{BB8FB745-4186-4A60-A737-FE17641EAD29}" type="presParOf" srcId="{8C70F73C-B58D-47AF-B918-6E1429250C1E}" destId="{041CBFF4-6055-4AF0-A571-4B4416CA26FC}" srcOrd="0" destOrd="0" presId="urn:microsoft.com/office/officeart/2008/layout/LinedList"/>
    <dgm:cxn modelId="{58F3AC31-8B83-49C5-B003-6C050D3BEFA4}" type="presParOf" srcId="{8C70F73C-B58D-47AF-B918-6E1429250C1E}" destId="{F585DF6E-4357-4EDE-88AF-B1B65E0DD010}" srcOrd="1" destOrd="0" presId="urn:microsoft.com/office/officeart/2008/layout/LinedList"/>
    <dgm:cxn modelId="{9121BB68-BADC-4B04-A2DB-5015E1FED5CF}" type="presParOf" srcId="{8C70F73C-B58D-47AF-B918-6E1429250C1E}" destId="{7614C45A-1FE5-4FD0-A587-E053AC9DBEBC}" srcOrd="2" destOrd="0" presId="urn:microsoft.com/office/officeart/2008/layout/LinedList"/>
    <dgm:cxn modelId="{90D402E3-3B67-49C1-AB1A-24AA54B2A9F0}" type="presParOf" srcId="{773737F7-C535-4CF4-9E79-1DDA6D0FB544}" destId="{74E354A3-616D-4B07-B0DB-5395DA8A34A3}" srcOrd="2" destOrd="0" presId="urn:microsoft.com/office/officeart/2008/layout/LinedList"/>
    <dgm:cxn modelId="{16575AB4-F669-4986-9C17-2F310527C073}" type="presParOf" srcId="{773737F7-C535-4CF4-9E79-1DDA6D0FB544}" destId="{BE262036-5F28-4F64-B516-791E77337B2B}" srcOrd="3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7BD883E-2399-475A-B8DD-9E5B052D1A86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E53C0BD2-4351-4000-B26C-BAF86FD350E6}">
      <dgm:prSet phldrT="[Texte]"/>
      <dgm:spPr/>
      <dgm:t>
        <a:bodyPr/>
        <a:lstStyle/>
        <a:p>
          <a:r>
            <a:rPr lang="fr-FR" dirty="0"/>
            <a:t>Langages</a:t>
          </a:r>
        </a:p>
      </dgm:t>
    </dgm:pt>
    <dgm:pt modelId="{D3C20C7B-055F-4A11-9B80-9971541B56B8}" type="parTrans" cxnId="{894CE29F-EB18-4FE2-94F1-489FF49D75F2}">
      <dgm:prSet/>
      <dgm:spPr/>
      <dgm:t>
        <a:bodyPr/>
        <a:lstStyle/>
        <a:p>
          <a:endParaRPr lang="fr-FR"/>
        </a:p>
      </dgm:t>
    </dgm:pt>
    <dgm:pt modelId="{27E83E42-D33A-422B-AD7C-3493625C909A}" type="sibTrans" cxnId="{894CE29F-EB18-4FE2-94F1-489FF49D75F2}">
      <dgm:prSet/>
      <dgm:spPr/>
      <dgm:t>
        <a:bodyPr/>
        <a:lstStyle/>
        <a:p>
          <a:endParaRPr lang="fr-FR"/>
        </a:p>
      </dgm:t>
    </dgm:pt>
    <dgm:pt modelId="{3CCD7D35-F14E-4604-BEE9-8746746DDD07}">
      <dgm:prSet phldrT="[Texte]"/>
      <dgm:spPr/>
      <dgm:t>
        <a:bodyPr/>
        <a:lstStyle/>
        <a:p>
          <a:r>
            <a:rPr lang="fr-FR" dirty="0"/>
            <a:t>HTML</a:t>
          </a:r>
        </a:p>
        <a:p>
          <a:r>
            <a:rPr lang="fr-FR" dirty="0"/>
            <a:t>CSS</a:t>
          </a:r>
        </a:p>
        <a:p>
          <a:r>
            <a:rPr lang="fr-FR" dirty="0"/>
            <a:t>JS</a:t>
          </a:r>
        </a:p>
      </dgm:t>
    </dgm:pt>
    <dgm:pt modelId="{8785CA67-951F-4826-9C35-B2799057481E}" type="parTrans" cxnId="{E4A6CA6F-91F4-4A49-B96D-8383D13F2F86}">
      <dgm:prSet/>
      <dgm:spPr/>
      <dgm:t>
        <a:bodyPr/>
        <a:lstStyle/>
        <a:p>
          <a:endParaRPr lang="fr-FR"/>
        </a:p>
      </dgm:t>
    </dgm:pt>
    <dgm:pt modelId="{9EFF532C-9FB7-41E6-84CF-CA7B206DFF19}" type="sibTrans" cxnId="{E4A6CA6F-91F4-4A49-B96D-8383D13F2F86}">
      <dgm:prSet/>
      <dgm:spPr/>
      <dgm:t>
        <a:bodyPr/>
        <a:lstStyle/>
        <a:p>
          <a:endParaRPr lang="fr-FR"/>
        </a:p>
      </dgm:t>
    </dgm:pt>
    <dgm:pt modelId="{0AD0D87F-745B-457D-805C-EA7CF1BBCAA3}" type="pres">
      <dgm:prSet presAssocID="{97BD883E-2399-475A-B8DD-9E5B052D1A86}" presName="vert0" presStyleCnt="0">
        <dgm:presLayoutVars>
          <dgm:dir/>
          <dgm:animOne val="branch"/>
          <dgm:animLvl val="lvl"/>
        </dgm:presLayoutVars>
      </dgm:prSet>
      <dgm:spPr/>
    </dgm:pt>
    <dgm:pt modelId="{7AD8575D-29D2-49D9-A29F-BCD99CF98F78}" type="pres">
      <dgm:prSet presAssocID="{E53C0BD2-4351-4000-B26C-BAF86FD350E6}" presName="thickLine" presStyleLbl="alignNode1" presStyleIdx="0" presStyleCnt="1"/>
      <dgm:spPr/>
    </dgm:pt>
    <dgm:pt modelId="{6AEE9A22-0AC7-403C-8834-2E5F6E963E38}" type="pres">
      <dgm:prSet presAssocID="{E53C0BD2-4351-4000-B26C-BAF86FD350E6}" presName="horz1" presStyleCnt="0"/>
      <dgm:spPr/>
    </dgm:pt>
    <dgm:pt modelId="{9A2CB9D0-CB8D-4E11-8540-B2E144DE493C}" type="pres">
      <dgm:prSet presAssocID="{E53C0BD2-4351-4000-B26C-BAF86FD350E6}" presName="tx1" presStyleLbl="revTx" presStyleIdx="0" presStyleCnt="2"/>
      <dgm:spPr/>
    </dgm:pt>
    <dgm:pt modelId="{773737F7-C535-4CF4-9E79-1DDA6D0FB544}" type="pres">
      <dgm:prSet presAssocID="{E53C0BD2-4351-4000-B26C-BAF86FD350E6}" presName="vert1" presStyleCnt="0"/>
      <dgm:spPr/>
    </dgm:pt>
    <dgm:pt modelId="{B52FD2A3-F0F7-4823-998A-BA405AD6E899}" type="pres">
      <dgm:prSet presAssocID="{3CCD7D35-F14E-4604-BEE9-8746746DDD07}" presName="vertSpace2a" presStyleCnt="0"/>
      <dgm:spPr/>
    </dgm:pt>
    <dgm:pt modelId="{8C70F73C-B58D-47AF-B918-6E1429250C1E}" type="pres">
      <dgm:prSet presAssocID="{3CCD7D35-F14E-4604-BEE9-8746746DDD07}" presName="horz2" presStyleCnt="0"/>
      <dgm:spPr/>
    </dgm:pt>
    <dgm:pt modelId="{041CBFF4-6055-4AF0-A571-4B4416CA26FC}" type="pres">
      <dgm:prSet presAssocID="{3CCD7D35-F14E-4604-BEE9-8746746DDD07}" presName="horzSpace2" presStyleCnt="0"/>
      <dgm:spPr/>
    </dgm:pt>
    <dgm:pt modelId="{F585DF6E-4357-4EDE-88AF-B1B65E0DD010}" type="pres">
      <dgm:prSet presAssocID="{3CCD7D35-F14E-4604-BEE9-8746746DDD07}" presName="tx2" presStyleLbl="revTx" presStyleIdx="1" presStyleCnt="2"/>
      <dgm:spPr/>
    </dgm:pt>
    <dgm:pt modelId="{7614C45A-1FE5-4FD0-A587-E053AC9DBEBC}" type="pres">
      <dgm:prSet presAssocID="{3CCD7D35-F14E-4604-BEE9-8746746DDD07}" presName="vert2" presStyleCnt="0"/>
      <dgm:spPr/>
    </dgm:pt>
    <dgm:pt modelId="{74E354A3-616D-4B07-B0DB-5395DA8A34A3}" type="pres">
      <dgm:prSet presAssocID="{3CCD7D35-F14E-4604-BEE9-8746746DDD07}" presName="thinLine2b" presStyleLbl="callout" presStyleIdx="0" presStyleCnt="1"/>
      <dgm:spPr/>
    </dgm:pt>
    <dgm:pt modelId="{BE262036-5F28-4F64-B516-791E77337B2B}" type="pres">
      <dgm:prSet presAssocID="{3CCD7D35-F14E-4604-BEE9-8746746DDD07}" presName="vertSpace2b" presStyleCnt="0"/>
      <dgm:spPr/>
    </dgm:pt>
  </dgm:ptLst>
  <dgm:cxnLst>
    <dgm:cxn modelId="{FED16B99-AA9F-4A7A-9B7B-B7F6FBE26906}" type="presOf" srcId="{97BD883E-2399-475A-B8DD-9E5B052D1A86}" destId="{0AD0D87F-745B-457D-805C-EA7CF1BBCAA3}" srcOrd="0" destOrd="0" presId="urn:microsoft.com/office/officeart/2008/layout/LinedList"/>
    <dgm:cxn modelId="{E4A6CA6F-91F4-4A49-B96D-8383D13F2F86}" srcId="{E53C0BD2-4351-4000-B26C-BAF86FD350E6}" destId="{3CCD7D35-F14E-4604-BEE9-8746746DDD07}" srcOrd="0" destOrd="0" parTransId="{8785CA67-951F-4826-9C35-B2799057481E}" sibTransId="{9EFF532C-9FB7-41E6-84CF-CA7B206DFF19}"/>
    <dgm:cxn modelId="{894CE29F-EB18-4FE2-94F1-489FF49D75F2}" srcId="{97BD883E-2399-475A-B8DD-9E5B052D1A86}" destId="{E53C0BD2-4351-4000-B26C-BAF86FD350E6}" srcOrd="0" destOrd="0" parTransId="{D3C20C7B-055F-4A11-9B80-9971541B56B8}" sibTransId="{27E83E42-D33A-422B-AD7C-3493625C909A}"/>
    <dgm:cxn modelId="{EEF867F9-E20B-4AF9-B399-4B2F09061656}" type="presOf" srcId="{E53C0BD2-4351-4000-B26C-BAF86FD350E6}" destId="{9A2CB9D0-CB8D-4E11-8540-B2E144DE493C}" srcOrd="0" destOrd="0" presId="urn:microsoft.com/office/officeart/2008/layout/LinedList"/>
    <dgm:cxn modelId="{50B4B8B2-63B4-4F08-969E-21D0961FD7CA}" type="presOf" srcId="{3CCD7D35-F14E-4604-BEE9-8746746DDD07}" destId="{F585DF6E-4357-4EDE-88AF-B1B65E0DD010}" srcOrd="0" destOrd="0" presId="urn:microsoft.com/office/officeart/2008/layout/LinedList"/>
    <dgm:cxn modelId="{A641E2E0-34B8-4DDB-A09D-AACEAD6D0857}" type="presParOf" srcId="{0AD0D87F-745B-457D-805C-EA7CF1BBCAA3}" destId="{7AD8575D-29D2-49D9-A29F-BCD99CF98F78}" srcOrd="0" destOrd="0" presId="urn:microsoft.com/office/officeart/2008/layout/LinedList"/>
    <dgm:cxn modelId="{F6FBE657-47D8-40C6-A7E7-86E330EC8A8D}" type="presParOf" srcId="{0AD0D87F-745B-457D-805C-EA7CF1BBCAA3}" destId="{6AEE9A22-0AC7-403C-8834-2E5F6E963E38}" srcOrd="1" destOrd="0" presId="urn:microsoft.com/office/officeart/2008/layout/LinedList"/>
    <dgm:cxn modelId="{ABBFB438-7385-4595-B23B-D546C443DDDF}" type="presParOf" srcId="{6AEE9A22-0AC7-403C-8834-2E5F6E963E38}" destId="{9A2CB9D0-CB8D-4E11-8540-B2E144DE493C}" srcOrd="0" destOrd="0" presId="urn:microsoft.com/office/officeart/2008/layout/LinedList"/>
    <dgm:cxn modelId="{362DE2D7-CC6D-4140-B852-3AE8709DE65F}" type="presParOf" srcId="{6AEE9A22-0AC7-403C-8834-2E5F6E963E38}" destId="{773737F7-C535-4CF4-9E79-1DDA6D0FB544}" srcOrd="1" destOrd="0" presId="urn:microsoft.com/office/officeart/2008/layout/LinedList"/>
    <dgm:cxn modelId="{ED6B0547-A0B5-404E-8938-379B266450CA}" type="presParOf" srcId="{773737F7-C535-4CF4-9E79-1DDA6D0FB544}" destId="{B52FD2A3-F0F7-4823-998A-BA405AD6E899}" srcOrd="0" destOrd="0" presId="urn:microsoft.com/office/officeart/2008/layout/LinedList"/>
    <dgm:cxn modelId="{0E1410CF-E299-471A-B5A9-54822FC732B3}" type="presParOf" srcId="{773737F7-C535-4CF4-9E79-1DDA6D0FB544}" destId="{8C70F73C-B58D-47AF-B918-6E1429250C1E}" srcOrd="1" destOrd="0" presId="urn:microsoft.com/office/officeart/2008/layout/LinedList"/>
    <dgm:cxn modelId="{BB8FB745-4186-4A60-A737-FE17641EAD29}" type="presParOf" srcId="{8C70F73C-B58D-47AF-B918-6E1429250C1E}" destId="{041CBFF4-6055-4AF0-A571-4B4416CA26FC}" srcOrd="0" destOrd="0" presId="urn:microsoft.com/office/officeart/2008/layout/LinedList"/>
    <dgm:cxn modelId="{58F3AC31-8B83-49C5-B003-6C050D3BEFA4}" type="presParOf" srcId="{8C70F73C-B58D-47AF-B918-6E1429250C1E}" destId="{F585DF6E-4357-4EDE-88AF-B1B65E0DD010}" srcOrd="1" destOrd="0" presId="urn:microsoft.com/office/officeart/2008/layout/LinedList"/>
    <dgm:cxn modelId="{9121BB68-BADC-4B04-A2DB-5015E1FED5CF}" type="presParOf" srcId="{8C70F73C-B58D-47AF-B918-6E1429250C1E}" destId="{7614C45A-1FE5-4FD0-A587-E053AC9DBEBC}" srcOrd="2" destOrd="0" presId="urn:microsoft.com/office/officeart/2008/layout/LinedList"/>
    <dgm:cxn modelId="{90D402E3-3B67-49C1-AB1A-24AA54B2A9F0}" type="presParOf" srcId="{773737F7-C535-4CF4-9E79-1DDA6D0FB544}" destId="{74E354A3-616D-4B07-B0DB-5395DA8A34A3}" srcOrd="2" destOrd="0" presId="urn:microsoft.com/office/officeart/2008/layout/LinedList"/>
    <dgm:cxn modelId="{16575AB4-F669-4986-9C17-2F310527C073}" type="presParOf" srcId="{773737F7-C535-4CF4-9E79-1DDA6D0FB544}" destId="{BE262036-5F28-4F64-B516-791E77337B2B}" srcOrd="3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7BD883E-2399-475A-B8DD-9E5B052D1A86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E53C0BD2-4351-4000-B26C-BAF86FD350E6}">
      <dgm:prSet phldrT="[Texte]" custT="1"/>
      <dgm:spPr/>
      <dgm:t>
        <a:bodyPr/>
        <a:lstStyle/>
        <a:p>
          <a:pPr algn="ctr"/>
          <a:r>
            <a:rPr lang="fr-FR" sz="3800" b="1" kern="1200" spc="-120" dirty="0" err="1">
              <a:solidFill>
                <a:srgbClr val="F0A22E"/>
              </a:solidFill>
              <a:latin typeface="Calibri Light" panose="020F0302020204030204"/>
              <a:ea typeface="+mn-ea"/>
              <a:cs typeface="+mn-cs"/>
            </a:rPr>
            <a:t>Mockup</a:t>
          </a:r>
          <a:endParaRPr lang="fr-FR" sz="3800" b="1" kern="1200" spc="-120" dirty="0">
            <a:solidFill>
              <a:srgbClr val="F0A22E"/>
            </a:solidFill>
            <a:latin typeface="Calibri Light" panose="020F0302020204030204"/>
            <a:ea typeface="+mn-ea"/>
            <a:cs typeface="+mn-cs"/>
          </a:endParaRPr>
        </a:p>
      </dgm:t>
    </dgm:pt>
    <dgm:pt modelId="{D3C20C7B-055F-4A11-9B80-9971541B56B8}" type="parTrans" cxnId="{894CE29F-EB18-4FE2-94F1-489FF49D75F2}">
      <dgm:prSet/>
      <dgm:spPr/>
      <dgm:t>
        <a:bodyPr/>
        <a:lstStyle/>
        <a:p>
          <a:endParaRPr lang="fr-FR"/>
        </a:p>
      </dgm:t>
    </dgm:pt>
    <dgm:pt modelId="{27E83E42-D33A-422B-AD7C-3493625C909A}" type="sibTrans" cxnId="{894CE29F-EB18-4FE2-94F1-489FF49D75F2}">
      <dgm:prSet/>
      <dgm:spPr/>
      <dgm:t>
        <a:bodyPr/>
        <a:lstStyle/>
        <a:p>
          <a:endParaRPr lang="fr-FR"/>
        </a:p>
      </dgm:t>
    </dgm:pt>
    <dgm:pt modelId="{0AD0D87F-745B-457D-805C-EA7CF1BBCAA3}" type="pres">
      <dgm:prSet presAssocID="{97BD883E-2399-475A-B8DD-9E5B052D1A86}" presName="vert0" presStyleCnt="0">
        <dgm:presLayoutVars>
          <dgm:dir/>
          <dgm:animOne val="branch"/>
          <dgm:animLvl val="lvl"/>
        </dgm:presLayoutVars>
      </dgm:prSet>
      <dgm:spPr/>
    </dgm:pt>
    <dgm:pt modelId="{7AD8575D-29D2-49D9-A29F-BCD99CF98F78}" type="pres">
      <dgm:prSet presAssocID="{E53C0BD2-4351-4000-B26C-BAF86FD350E6}" presName="thickLine" presStyleLbl="alignNode1" presStyleIdx="0" presStyleCnt="1"/>
      <dgm:spPr/>
    </dgm:pt>
    <dgm:pt modelId="{6AEE9A22-0AC7-403C-8834-2E5F6E963E38}" type="pres">
      <dgm:prSet presAssocID="{E53C0BD2-4351-4000-B26C-BAF86FD350E6}" presName="horz1" presStyleCnt="0"/>
      <dgm:spPr/>
    </dgm:pt>
    <dgm:pt modelId="{9A2CB9D0-CB8D-4E11-8540-B2E144DE493C}" type="pres">
      <dgm:prSet presAssocID="{E53C0BD2-4351-4000-B26C-BAF86FD350E6}" presName="tx1" presStyleLbl="revTx" presStyleIdx="0" presStyleCnt="1"/>
      <dgm:spPr/>
    </dgm:pt>
    <dgm:pt modelId="{773737F7-C535-4CF4-9E79-1DDA6D0FB544}" type="pres">
      <dgm:prSet presAssocID="{E53C0BD2-4351-4000-B26C-BAF86FD350E6}" presName="vert1" presStyleCnt="0"/>
      <dgm:spPr/>
    </dgm:pt>
  </dgm:ptLst>
  <dgm:cxnLst>
    <dgm:cxn modelId="{EEF867F9-E20B-4AF9-B399-4B2F09061656}" type="presOf" srcId="{E53C0BD2-4351-4000-B26C-BAF86FD350E6}" destId="{9A2CB9D0-CB8D-4E11-8540-B2E144DE493C}" srcOrd="0" destOrd="0" presId="urn:microsoft.com/office/officeart/2008/layout/LinedList"/>
    <dgm:cxn modelId="{FED16B99-AA9F-4A7A-9B7B-B7F6FBE26906}" type="presOf" srcId="{97BD883E-2399-475A-B8DD-9E5B052D1A86}" destId="{0AD0D87F-745B-457D-805C-EA7CF1BBCAA3}" srcOrd="0" destOrd="0" presId="urn:microsoft.com/office/officeart/2008/layout/LinedList"/>
    <dgm:cxn modelId="{894CE29F-EB18-4FE2-94F1-489FF49D75F2}" srcId="{97BD883E-2399-475A-B8DD-9E5B052D1A86}" destId="{E53C0BD2-4351-4000-B26C-BAF86FD350E6}" srcOrd="0" destOrd="0" parTransId="{D3C20C7B-055F-4A11-9B80-9971541B56B8}" sibTransId="{27E83E42-D33A-422B-AD7C-3493625C909A}"/>
    <dgm:cxn modelId="{A641E2E0-34B8-4DDB-A09D-AACEAD6D0857}" type="presParOf" srcId="{0AD0D87F-745B-457D-805C-EA7CF1BBCAA3}" destId="{7AD8575D-29D2-49D9-A29F-BCD99CF98F78}" srcOrd="0" destOrd="0" presId="urn:microsoft.com/office/officeart/2008/layout/LinedList"/>
    <dgm:cxn modelId="{F6FBE657-47D8-40C6-A7E7-86E330EC8A8D}" type="presParOf" srcId="{0AD0D87F-745B-457D-805C-EA7CF1BBCAA3}" destId="{6AEE9A22-0AC7-403C-8834-2E5F6E963E38}" srcOrd="1" destOrd="0" presId="urn:microsoft.com/office/officeart/2008/layout/LinedList"/>
    <dgm:cxn modelId="{ABBFB438-7385-4595-B23B-D546C443DDDF}" type="presParOf" srcId="{6AEE9A22-0AC7-403C-8834-2E5F6E963E38}" destId="{9A2CB9D0-CB8D-4E11-8540-B2E144DE493C}" srcOrd="0" destOrd="0" presId="urn:microsoft.com/office/officeart/2008/layout/LinedList"/>
    <dgm:cxn modelId="{362DE2D7-CC6D-4140-B852-3AE8709DE65F}" type="presParOf" srcId="{6AEE9A22-0AC7-403C-8834-2E5F6E963E38}" destId="{773737F7-C535-4CF4-9E79-1DDA6D0FB544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7BD883E-2399-475A-B8DD-9E5B052D1A86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E53C0BD2-4351-4000-B26C-BAF86FD350E6}">
      <dgm:prSet phldrT="[Texte]" custT="1"/>
      <dgm:spPr/>
      <dgm:t>
        <a:bodyPr/>
        <a:lstStyle/>
        <a:p>
          <a:pPr algn="ctr"/>
          <a:r>
            <a:rPr lang="fr-FR" sz="3800" b="1" kern="1200" spc="-120" dirty="0">
              <a:solidFill>
                <a:srgbClr val="F0A22E"/>
              </a:solidFill>
              <a:latin typeface="Calibri Light" panose="020F0302020204030204"/>
              <a:ea typeface="+mn-ea"/>
              <a:cs typeface="+mn-cs"/>
            </a:rPr>
            <a:t>Conception logo</a:t>
          </a:r>
        </a:p>
      </dgm:t>
    </dgm:pt>
    <dgm:pt modelId="{D3C20C7B-055F-4A11-9B80-9971541B56B8}" type="parTrans" cxnId="{894CE29F-EB18-4FE2-94F1-489FF49D75F2}">
      <dgm:prSet/>
      <dgm:spPr/>
      <dgm:t>
        <a:bodyPr/>
        <a:lstStyle/>
        <a:p>
          <a:endParaRPr lang="fr-FR"/>
        </a:p>
      </dgm:t>
    </dgm:pt>
    <dgm:pt modelId="{27E83E42-D33A-422B-AD7C-3493625C909A}" type="sibTrans" cxnId="{894CE29F-EB18-4FE2-94F1-489FF49D75F2}">
      <dgm:prSet/>
      <dgm:spPr/>
      <dgm:t>
        <a:bodyPr/>
        <a:lstStyle/>
        <a:p>
          <a:endParaRPr lang="fr-FR"/>
        </a:p>
      </dgm:t>
    </dgm:pt>
    <dgm:pt modelId="{0AD0D87F-745B-457D-805C-EA7CF1BBCAA3}" type="pres">
      <dgm:prSet presAssocID="{97BD883E-2399-475A-B8DD-9E5B052D1A86}" presName="vert0" presStyleCnt="0">
        <dgm:presLayoutVars>
          <dgm:dir/>
          <dgm:animOne val="branch"/>
          <dgm:animLvl val="lvl"/>
        </dgm:presLayoutVars>
      </dgm:prSet>
      <dgm:spPr/>
    </dgm:pt>
    <dgm:pt modelId="{7AD8575D-29D2-49D9-A29F-BCD99CF98F78}" type="pres">
      <dgm:prSet presAssocID="{E53C0BD2-4351-4000-B26C-BAF86FD350E6}" presName="thickLine" presStyleLbl="alignNode1" presStyleIdx="0" presStyleCnt="1"/>
      <dgm:spPr/>
    </dgm:pt>
    <dgm:pt modelId="{6AEE9A22-0AC7-403C-8834-2E5F6E963E38}" type="pres">
      <dgm:prSet presAssocID="{E53C0BD2-4351-4000-B26C-BAF86FD350E6}" presName="horz1" presStyleCnt="0"/>
      <dgm:spPr/>
    </dgm:pt>
    <dgm:pt modelId="{9A2CB9D0-CB8D-4E11-8540-B2E144DE493C}" type="pres">
      <dgm:prSet presAssocID="{E53C0BD2-4351-4000-B26C-BAF86FD350E6}" presName="tx1" presStyleLbl="revTx" presStyleIdx="0" presStyleCnt="1"/>
      <dgm:spPr/>
    </dgm:pt>
    <dgm:pt modelId="{773737F7-C535-4CF4-9E79-1DDA6D0FB544}" type="pres">
      <dgm:prSet presAssocID="{E53C0BD2-4351-4000-B26C-BAF86FD350E6}" presName="vert1" presStyleCnt="0"/>
      <dgm:spPr/>
    </dgm:pt>
  </dgm:ptLst>
  <dgm:cxnLst>
    <dgm:cxn modelId="{FED16B99-AA9F-4A7A-9B7B-B7F6FBE26906}" type="presOf" srcId="{97BD883E-2399-475A-B8DD-9E5B052D1A86}" destId="{0AD0D87F-745B-457D-805C-EA7CF1BBCAA3}" srcOrd="0" destOrd="0" presId="urn:microsoft.com/office/officeart/2008/layout/LinedList"/>
    <dgm:cxn modelId="{894CE29F-EB18-4FE2-94F1-489FF49D75F2}" srcId="{97BD883E-2399-475A-B8DD-9E5B052D1A86}" destId="{E53C0BD2-4351-4000-B26C-BAF86FD350E6}" srcOrd="0" destOrd="0" parTransId="{D3C20C7B-055F-4A11-9B80-9971541B56B8}" sibTransId="{27E83E42-D33A-422B-AD7C-3493625C909A}"/>
    <dgm:cxn modelId="{EEF867F9-E20B-4AF9-B399-4B2F09061656}" type="presOf" srcId="{E53C0BD2-4351-4000-B26C-BAF86FD350E6}" destId="{9A2CB9D0-CB8D-4E11-8540-B2E144DE493C}" srcOrd="0" destOrd="0" presId="urn:microsoft.com/office/officeart/2008/layout/LinedList"/>
    <dgm:cxn modelId="{A641E2E0-34B8-4DDB-A09D-AACEAD6D0857}" type="presParOf" srcId="{0AD0D87F-745B-457D-805C-EA7CF1BBCAA3}" destId="{7AD8575D-29D2-49D9-A29F-BCD99CF98F78}" srcOrd="0" destOrd="0" presId="urn:microsoft.com/office/officeart/2008/layout/LinedList"/>
    <dgm:cxn modelId="{F6FBE657-47D8-40C6-A7E7-86E330EC8A8D}" type="presParOf" srcId="{0AD0D87F-745B-457D-805C-EA7CF1BBCAA3}" destId="{6AEE9A22-0AC7-403C-8834-2E5F6E963E38}" srcOrd="1" destOrd="0" presId="urn:microsoft.com/office/officeart/2008/layout/LinedList"/>
    <dgm:cxn modelId="{ABBFB438-7385-4595-B23B-D546C443DDDF}" type="presParOf" srcId="{6AEE9A22-0AC7-403C-8834-2E5F6E963E38}" destId="{9A2CB9D0-CB8D-4E11-8540-B2E144DE493C}" srcOrd="0" destOrd="0" presId="urn:microsoft.com/office/officeart/2008/layout/LinedList"/>
    <dgm:cxn modelId="{362DE2D7-CC6D-4140-B852-3AE8709DE65F}" type="presParOf" srcId="{6AEE9A22-0AC7-403C-8834-2E5F6E963E38}" destId="{773737F7-C535-4CF4-9E79-1DDA6D0FB544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97BD883E-2399-475A-B8DD-9E5B052D1A86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E53C0BD2-4351-4000-B26C-BAF86FD350E6}">
      <dgm:prSet phldrT="[Texte]" custT="1"/>
      <dgm:spPr/>
      <dgm:t>
        <a:bodyPr/>
        <a:lstStyle/>
        <a:p>
          <a:pPr algn="ctr"/>
          <a:r>
            <a:rPr lang="fr-FR" sz="3800" b="1" kern="1200" spc="-120" dirty="0">
              <a:solidFill>
                <a:srgbClr val="F0A22E"/>
              </a:solidFill>
              <a:latin typeface="Calibri Light" panose="020F0302020204030204"/>
              <a:ea typeface="+mn-ea"/>
              <a:cs typeface="+mn-cs"/>
            </a:rPr>
            <a:t>Maquettes</a:t>
          </a:r>
        </a:p>
      </dgm:t>
    </dgm:pt>
    <dgm:pt modelId="{D3C20C7B-055F-4A11-9B80-9971541B56B8}" type="parTrans" cxnId="{894CE29F-EB18-4FE2-94F1-489FF49D75F2}">
      <dgm:prSet/>
      <dgm:spPr/>
      <dgm:t>
        <a:bodyPr/>
        <a:lstStyle/>
        <a:p>
          <a:endParaRPr lang="fr-FR"/>
        </a:p>
      </dgm:t>
    </dgm:pt>
    <dgm:pt modelId="{27E83E42-D33A-422B-AD7C-3493625C909A}" type="sibTrans" cxnId="{894CE29F-EB18-4FE2-94F1-489FF49D75F2}">
      <dgm:prSet/>
      <dgm:spPr/>
      <dgm:t>
        <a:bodyPr/>
        <a:lstStyle/>
        <a:p>
          <a:endParaRPr lang="fr-FR"/>
        </a:p>
      </dgm:t>
    </dgm:pt>
    <dgm:pt modelId="{0AD0D87F-745B-457D-805C-EA7CF1BBCAA3}" type="pres">
      <dgm:prSet presAssocID="{97BD883E-2399-475A-B8DD-9E5B052D1A86}" presName="vert0" presStyleCnt="0">
        <dgm:presLayoutVars>
          <dgm:dir/>
          <dgm:animOne val="branch"/>
          <dgm:animLvl val="lvl"/>
        </dgm:presLayoutVars>
      </dgm:prSet>
      <dgm:spPr/>
    </dgm:pt>
    <dgm:pt modelId="{7AD8575D-29D2-49D9-A29F-BCD99CF98F78}" type="pres">
      <dgm:prSet presAssocID="{E53C0BD2-4351-4000-B26C-BAF86FD350E6}" presName="thickLine" presStyleLbl="alignNode1" presStyleIdx="0" presStyleCnt="1"/>
      <dgm:spPr/>
    </dgm:pt>
    <dgm:pt modelId="{6AEE9A22-0AC7-403C-8834-2E5F6E963E38}" type="pres">
      <dgm:prSet presAssocID="{E53C0BD2-4351-4000-B26C-BAF86FD350E6}" presName="horz1" presStyleCnt="0"/>
      <dgm:spPr/>
    </dgm:pt>
    <dgm:pt modelId="{9A2CB9D0-CB8D-4E11-8540-B2E144DE493C}" type="pres">
      <dgm:prSet presAssocID="{E53C0BD2-4351-4000-B26C-BAF86FD350E6}" presName="tx1" presStyleLbl="revTx" presStyleIdx="0" presStyleCnt="1"/>
      <dgm:spPr/>
    </dgm:pt>
    <dgm:pt modelId="{773737F7-C535-4CF4-9E79-1DDA6D0FB544}" type="pres">
      <dgm:prSet presAssocID="{E53C0BD2-4351-4000-B26C-BAF86FD350E6}" presName="vert1" presStyleCnt="0"/>
      <dgm:spPr/>
    </dgm:pt>
  </dgm:ptLst>
  <dgm:cxnLst>
    <dgm:cxn modelId="{FED16B99-AA9F-4A7A-9B7B-B7F6FBE26906}" type="presOf" srcId="{97BD883E-2399-475A-B8DD-9E5B052D1A86}" destId="{0AD0D87F-745B-457D-805C-EA7CF1BBCAA3}" srcOrd="0" destOrd="0" presId="urn:microsoft.com/office/officeart/2008/layout/LinedList"/>
    <dgm:cxn modelId="{894CE29F-EB18-4FE2-94F1-489FF49D75F2}" srcId="{97BD883E-2399-475A-B8DD-9E5B052D1A86}" destId="{E53C0BD2-4351-4000-B26C-BAF86FD350E6}" srcOrd="0" destOrd="0" parTransId="{D3C20C7B-055F-4A11-9B80-9971541B56B8}" sibTransId="{27E83E42-D33A-422B-AD7C-3493625C909A}"/>
    <dgm:cxn modelId="{EEF867F9-E20B-4AF9-B399-4B2F09061656}" type="presOf" srcId="{E53C0BD2-4351-4000-B26C-BAF86FD350E6}" destId="{9A2CB9D0-CB8D-4E11-8540-B2E144DE493C}" srcOrd="0" destOrd="0" presId="urn:microsoft.com/office/officeart/2008/layout/LinedList"/>
    <dgm:cxn modelId="{A641E2E0-34B8-4DDB-A09D-AACEAD6D0857}" type="presParOf" srcId="{0AD0D87F-745B-457D-805C-EA7CF1BBCAA3}" destId="{7AD8575D-29D2-49D9-A29F-BCD99CF98F78}" srcOrd="0" destOrd="0" presId="urn:microsoft.com/office/officeart/2008/layout/LinedList"/>
    <dgm:cxn modelId="{F6FBE657-47D8-40C6-A7E7-86E330EC8A8D}" type="presParOf" srcId="{0AD0D87F-745B-457D-805C-EA7CF1BBCAA3}" destId="{6AEE9A22-0AC7-403C-8834-2E5F6E963E38}" srcOrd="1" destOrd="0" presId="urn:microsoft.com/office/officeart/2008/layout/LinedList"/>
    <dgm:cxn modelId="{ABBFB438-7385-4595-B23B-D546C443DDDF}" type="presParOf" srcId="{6AEE9A22-0AC7-403C-8834-2E5F6E963E38}" destId="{9A2CB9D0-CB8D-4E11-8540-B2E144DE493C}" srcOrd="0" destOrd="0" presId="urn:microsoft.com/office/officeart/2008/layout/LinedList"/>
    <dgm:cxn modelId="{362DE2D7-CC6D-4140-B852-3AE8709DE65F}" type="presParOf" srcId="{6AEE9A22-0AC7-403C-8834-2E5F6E963E38}" destId="{773737F7-C535-4CF4-9E79-1DDA6D0FB544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97BD883E-2399-475A-B8DD-9E5B052D1A86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E53C0BD2-4351-4000-B26C-BAF86FD350E6}">
      <dgm:prSet phldrT="[Texte]" custT="1"/>
      <dgm:spPr/>
      <dgm:t>
        <a:bodyPr/>
        <a:lstStyle/>
        <a:p>
          <a:pPr algn="ctr"/>
          <a:r>
            <a:rPr lang="fr-FR" sz="3800" b="1" kern="1200" spc="-120" dirty="0">
              <a:solidFill>
                <a:srgbClr val="F0A22E"/>
              </a:solidFill>
              <a:latin typeface="Calibri Light" panose="020F0302020204030204"/>
              <a:ea typeface="+mn-ea"/>
              <a:cs typeface="+mn-cs"/>
            </a:rPr>
            <a:t>Phase de développement</a:t>
          </a:r>
        </a:p>
      </dgm:t>
    </dgm:pt>
    <dgm:pt modelId="{D3C20C7B-055F-4A11-9B80-9971541B56B8}" type="parTrans" cxnId="{894CE29F-EB18-4FE2-94F1-489FF49D75F2}">
      <dgm:prSet/>
      <dgm:spPr/>
      <dgm:t>
        <a:bodyPr/>
        <a:lstStyle/>
        <a:p>
          <a:endParaRPr lang="fr-FR"/>
        </a:p>
      </dgm:t>
    </dgm:pt>
    <dgm:pt modelId="{27E83E42-D33A-422B-AD7C-3493625C909A}" type="sibTrans" cxnId="{894CE29F-EB18-4FE2-94F1-489FF49D75F2}">
      <dgm:prSet/>
      <dgm:spPr/>
      <dgm:t>
        <a:bodyPr/>
        <a:lstStyle/>
        <a:p>
          <a:endParaRPr lang="fr-FR"/>
        </a:p>
      </dgm:t>
    </dgm:pt>
    <dgm:pt modelId="{0AD0D87F-745B-457D-805C-EA7CF1BBCAA3}" type="pres">
      <dgm:prSet presAssocID="{97BD883E-2399-475A-B8DD-9E5B052D1A86}" presName="vert0" presStyleCnt="0">
        <dgm:presLayoutVars>
          <dgm:dir/>
          <dgm:animOne val="branch"/>
          <dgm:animLvl val="lvl"/>
        </dgm:presLayoutVars>
      </dgm:prSet>
      <dgm:spPr/>
    </dgm:pt>
    <dgm:pt modelId="{7AD8575D-29D2-49D9-A29F-BCD99CF98F78}" type="pres">
      <dgm:prSet presAssocID="{E53C0BD2-4351-4000-B26C-BAF86FD350E6}" presName="thickLine" presStyleLbl="alignNode1" presStyleIdx="0" presStyleCnt="1"/>
      <dgm:spPr/>
    </dgm:pt>
    <dgm:pt modelId="{6AEE9A22-0AC7-403C-8834-2E5F6E963E38}" type="pres">
      <dgm:prSet presAssocID="{E53C0BD2-4351-4000-B26C-BAF86FD350E6}" presName="horz1" presStyleCnt="0"/>
      <dgm:spPr/>
    </dgm:pt>
    <dgm:pt modelId="{9A2CB9D0-CB8D-4E11-8540-B2E144DE493C}" type="pres">
      <dgm:prSet presAssocID="{E53C0BD2-4351-4000-B26C-BAF86FD350E6}" presName="tx1" presStyleLbl="revTx" presStyleIdx="0" presStyleCnt="1"/>
      <dgm:spPr/>
    </dgm:pt>
    <dgm:pt modelId="{773737F7-C535-4CF4-9E79-1DDA6D0FB544}" type="pres">
      <dgm:prSet presAssocID="{E53C0BD2-4351-4000-B26C-BAF86FD350E6}" presName="vert1" presStyleCnt="0"/>
      <dgm:spPr/>
    </dgm:pt>
  </dgm:ptLst>
  <dgm:cxnLst>
    <dgm:cxn modelId="{FED16B99-AA9F-4A7A-9B7B-B7F6FBE26906}" type="presOf" srcId="{97BD883E-2399-475A-B8DD-9E5B052D1A86}" destId="{0AD0D87F-745B-457D-805C-EA7CF1BBCAA3}" srcOrd="0" destOrd="0" presId="urn:microsoft.com/office/officeart/2008/layout/LinedList"/>
    <dgm:cxn modelId="{894CE29F-EB18-4FE2-94F1-489FF49D75F2}" srcId="{97BD883E-2399-475A-B8DD-9E5B052D1A86}" destId="{E53C0BD2-4351-4000-B26C-BAF86FD350E6}" srcOrd="0" destOrd="0" parTransId="{D3C20C7B-055F-4A11-9B80-9971541B56B8}" sibTransId="{27E83E42-D33A-422B-AD7C-3493625C909A}"/>
    <dgm:cxn modelId="{EEF867F9-E20B-4AF9-B399-4B2F09061656}" type="presOf" srcId="{E53C0BD2-4351-4000-B26C-BAF86FD350E6}" destId="{9A2CB9D0-CB8D-4E11-8540-B2E144DE493C}" srcOrd="0" destOrd="0" presId="urn:microsoft.com/office/officeart/2008/layout/LinedList"/>
    <dgm:cxn modelId="{A641E2E0-34B8-4DDB-A09D-AACEAD6D0857}" type="presParOf" srcId="{0AD0D87F-745B-457D-805C-EA7CF1BBCAA3}" destId="{7AD8575D-29D2-49D9-A29F-BCD99CF98F78}" srcOrd="0" destOrd="0" presId="urn:microsoft.com/office/officeart/2008/layout/LinedList"/>
    <dgm:cxn modelId="{F6FBE657-47D8-40C6-A7E7-86E330EC8A8D}" type="presParOf" srcId="{0AD0D87F-745B-457D-805C-EA7CF1BBCAA3}" destId="{6AEE9A22-0AC7-403C-8834-2E5F6E963E38}" srcOrd="1" destOrd="0" presId="urn:microsoft.com/office/officeart/2008/layout/LinedList"/>
    <dgm:cxn modelId="{ABBFB438-7385-4595-B23B-D546C443DDDF}" type="presParOf" srcId="{6AEE9A22-0AC7-403C-8834-2E5F6E963E38}" destId="{9A2CB9D0-CB8D-4E11-8540-B2E144DE493C}" srcOrd="0" destOrd="0" presId="urn:microsoft.com/office/officeart/2008/layout/LinedList"/>
    <dgm:cxn modelId="{362DE2D7-CC6D-4140-B852-3AE8709DE65F}" type="presParOf" srcId="{6AEE9A22-0AC7-403C-8834-2E5F6E963E38}" destId="{773737F7-C535-4CF4-9E79-1DDA6D0FB544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97BD883E-2399-475A-B8DD-9E5B052D1A86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E53C0BD2-4351-4000-B26C-BAF86FD350E6}">
      <dgm:prSet phldrT="[Texte]" custT="1"/>
      <dgm:spPr/>
      <dgm:t>
        <a:bodyPr/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800" b="1" kern="1200" spc="-120" dirty="0">
              <a:solidFill>
                <a:srgbClr val="F0A22E"/>
              </a:solidFill>
              <a:latin typeface="Calibri Light" panose="020F0302020204030204"/>
              <a:ea typeface="+mn-ea"/>
              <a:cs typeface="+mn-cs"/>
            </a:rPr>
            <a:t>Phase de développement</a:t>
          </a:r>
        </a:p>
      </dgm:t>
    </dgm:pt>
    <dgm:pt modelId="{D3C20C7B-055F-4A11-9B80-9971541B56B8}" type="parTrans" cxnId="{894CE29F-EB18-4FE2-94F1-489FF49D75F2}">
      <dgm:prSet/>
      <dgm:spPr/>
      <dgm:t>
        <a:bodyPr/>
        <a:lstStyle/>
        <a:p>
          <a:endParaRPr lang="fr-FR"/>
        </a:p>
      </dgm:t>
    </dgm:pt>
    <dgm:pt modelId="{27E83E42-D33A-422B-AD7C-3493625C909A}" type="sibTrans" cxnId="{894CE29F-EB18-4FE2-94F1-489FF49D75F2}">
      <dgm:prSet/>
      <dgm:spPr/>
      <dgm:t>
        <a:bodyPr/>
        <a:lstStyle/>
        <a:p>
          <a:endParaRPr lang="fr-FR"/>
        </a:p>
      </dgm:t>
    </dgm:pt>
    <dgm:pt modelId="{0AD0D87F-745B-457D-805C-EA7CF1BBCAA3}" type="pres">
      <dgm:prSet presAssocID="{97BD883E-2399-475A-B8DD-9E5B052D1A86}" presName="vert0" presStyleCnt="0">
        <dgm:presLayoutVars>
          <dgm:dir/>
          <dgm:animOne val="branch"/>
          <dgm:animLvl val="lvl"/>
        </dgm:presLayoutVars>
      </dgm:prSet>
      <dgm:spPr/>
    </dgm:pt>
    <dgm:pt modelId="{7AD8575D-29D2-49D9-A29F-BCD99CF98F78}" type="pres">
      <dgm:prSet presAssocID="{E53C0BD2-4351-4000-B26C-BAF86FD350E6}" presName="thickLine" presStyleLbl="alignNode1" presStyleIdx="0" presStyleCnt="1"/>
      <dgm:spPr/>
    </dgm:pt>
    <dgm:pt modelId="{6AEE9A22-0AC7-403C-8834-2E5F6E963E38}" type="pres">
      <dgm:prSet presAssocID="{E53C0BD2-4351-4000-B26C-BAF86FD350E6}" presName="horz1" presStyleCnt="0"/>
      <dgm:spPr/>
    </dgm:pt>
    <dgm:pt modelId="{9A2CB9D0-CB8D-4E11-8540-B2E144DE493C}" type="pres">
      <dgm:prSet presAssocID="{E53C0BD2-4351-4000-B26C-BAF86FD350E6}" presName="tx1" presStyleLbl="revTx" presStyleIdx="0" presStyleCnt="1"/>
      <dgm:spPr/>
    </dgm:pt>
    <dgm:pt modelId="{773737F7-C535-4CF4-9E79-1DDA6D0FB544}" type="pres">
      <dgm:prSet presAssocID="{E53C0BD2-4351-4000-B26C-BAF86FD350E6}" presName="vert1" presStyleCnt="0"/>
      <dgm:spPr/>
    </dgm:pt>
  </dgm:ptLst>
  <dgm:cxnLst>
    <dgm:cxn modelId="{FED16B99-AA9F-4A7A-9B7B-B7F6FBE26906}" type="presOf" srcId="{97BD883E-2399-475A-B8DD-9E5B052D1A86}" destId="{0AD0D87F-745B-457D-805C-EA7CF1BBCAA3}" srcOrd="0" destOrd="0" presId="urn:microsoft.com/office/officeart/2008/layout/LinedList"/>
    <dgm:cxn modelId="{894CE29F-EB18-4FE2-94F1-489FF49D75F2}" srcId="{97BD883E-2399-475A-B8DD-9E5B052D1A86}" destId="{E53C0BD2-4351-4000-B26C-BAF86FD350E6}" srcOrd="0" destOrd="0" parTransId="{D3C20C7B-055F-4A11-9B80-9971541B56B8}" sibTransId="{27E83E42-D33A-422B-AD7C-3493625C909A}"/>
    <dgm:cxn modelId="{EEF867F9-E20B-4AF9-B399-4B2F09061656}" type="presOf" srcId="{E53C0BD2-4351-4000-B26C-BAF86FD350E6}" destId="{9A2CB9D0-CB8D-4E11-8540-B2E144DE493C}" srcOrd="0" destOrd="0" presId="urn:microsoft.com/office/officeart/2008/layout/LinedList"/>
    <dgm:cxn modelId="{A641E2E0-34B8-4DDB-A09D-AACEAD6D0857}" type="presParOf" srcId="{0AD0D87F-745B-457D-805C-EA7CF1BBCAA3}" destId="{7AD8575D-29D2-49D9-A29F-BCD99CF98F78}" srcOrd="0" destOrd="0" presId="urn:microsoft.com/office/officeart/2008/layout/LinedList"/>
    <dgm:cxn modelId="{F6FBE657-47D8-40C6-A7E7-86E330EC8A8D}" type="presParOf" srcId="{0AD0D87F-745B-457D-805C-EA7CF1BBCAA3}" destId="{6AEE9A22-0AC7-403C-8834-2E5F6E963E38}" srcOrd="1" destOrd="0" presId="urn:microsoft.com/office/officeart/2008/layout/LinedList"/>
    <dgm:cxn modelId="{ABBFB438-7385-4595-B23B-D546C443DDDF}" type="presParOf" srcId="{6AEE9A22-0AC7-403C-8834-2E5F6E963E38}" destId="{9A2CB9D0-CB8D-4E11-8540-B2E144DE493C}" srcOrd="0" destOrd="0" presId="urn:microsoft.com/office/officeart/2008/layout/LinedList"/>
    <dgm:cxn modelId="{362DE2D7-CC6D-4140-B852-3AE8709DE65F}" type="presParOf" srcId="{6AEE9A22-0AC7-403C-8834-2E5F6E963E38}" destId="{773737F7-C535-4CF4-9E79-1DDA6D0FB544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97BD883E-2399-475A-B8DD-9E5B052D1A86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E53C0BD2-4351-4000-B26C-BAF86FD350E6}">
      <dgm:prSet phldrT="[Texte]" custT="1"/>
      <dgm:spPr/>
      <dgm:t>
        <a:bodyPr/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800" b="1" kern="1200" spc="-120" dirty="0">
              <a:solidFill>
                <a:srgbClr val="F0A22E"/>
              </a:solidFill>
              <a:latin typeface="Calibri Light" panose="020F0302020204030204"/>
              <a:ea typeface="+mn-ea"/>
              <a:cs typeface="+mn-cs"/>
            </a:rPr>
            <a:t>Phase de développement</a:t>
          </a:r>
        </a:p>
      </dgm:t>
    </dgm:pt>
    <dgm:pt modelId="{D3C20C7B-055F-4A11-9B80-9971541B56B8}" type="parTrans" cxnId="{894CE29F-EB18-4FE2-94F1-489FF49D75F2}">
      <dgm:prSet/>
      <dgm:spPr/>
      <dgm:t>
        <a:bodyPr/>
        <a:lstStyle/>
        <a:p>
          <a:endParaRPr lang="fr-FR"/>
        </a:p>
      </dgm:t>
    </dgm:pt>
    <dgm:pt modelId="{27E83E42-D33A-422B-AD7C-3493625C909A}" type="sibTrans" cxnId="{894CE29F-EB18-4FE2-94F1-489FF49D75F2}">
      <dgm:prSet/>
      <dgm:spPr/>
      <dgm:t>
        <a:bodyPr/>
        <a:lstStyle/>
        <a:p>
          <a:endParaRPr lang="fr-FR"/>
        </a:p>
      </dgm:t>
    </dgm:pt>
    <dgm:pt modelId="{0AD0D87F-745B-457D-805C-EA7CF1BBCAA3}" type="pres">
      <dgm:prSet presAssocID="{97BD883E-2399-475A-B8DD-9E5B052D1A86}" presName="vert0" presStyleCnt="0">
        <dgm:presLayoutVars>
          <dgm:dir/>
          <dgm:animOne val="branch"/>
          <dgm:animLvl val="lvl"/>
        </dgm:presLayoutVars>
      </dgm:prSet>
      <dgm:spPr/>
    </dgm:pt>
    <dgm:pt modelId="{7AD8575D-29D2-49D9-A29F-BCD99CF98F78}" type="pres">
      <dgm:prSet presAssocID="{E53C0BD2-4351-4000-B26C-BAF86FD350E6}" presName="thickLine" presStyleLbl="alignNode1" presStyleIdx="0" presStyleCnt="1"/>
      <dgm:spPr/>
    </dgm:pt>
    <dgm:pt modelId="{6AEE9A22-0AC7-403C-8834-2E5F6E963E38}" type="pres">
      <dgm:prSet presAssocID="{E53C0BD2-4351-4000-B26C-BAF86FD350E6}" presName="horz1" presStyleCnt="0"/>
      <dgm:spPr/>
    </dgm:pt>
    <dgm:pt modelId="{9A2CB9D0-CB8D-4E11-8540-B2E144DE493C}" type="pres">
      <dgm:prSet presAssocID="{E53C0BD2-4351-4000-B26C-BAF86FD350E6}" presName="tx1" presStyleLbl="revTx" presStyleIdx="0" presStyleCnt="1"/>
      <dgm:spPr/>
    </dgm:pt>
    <dgm:pt modelId="{773737F7-C535-4CF4-9E79-1DDA6D0FB544}" type="pres">
      <dgm:prSet presAssocID="{E53C0BD2-4351-4000-B26C-BAF86FD350E6}" presName="vert1" presStyleCnt="0"/>
      <dgm:spPr/>
    </dgm:pt>
  </dgm:ptLst>
  <dgm:cxnLst>
    <dgm:cxn modelId="{FED16B99-AA9F-4A7A-9B7B-B7F6FBE26906}" type="presOf" srcId="{97BD883E-2399-475A-B8DD-9E5B052D1A86}" destId="{0AD0D87F-745B-457D-805C-EA7CF1BBCAA3}" srcOrd="0" destOrd="0" presId="urn:microsoft.com/office/officeart/2008/layout/LinedList"/>
    <dgm:cxn modelId="{894CE29F-EB18-4FE2-94F1-489FF49D75F2}" srcId="{97BD883E-2399-475A-B8DD-9E5B052D1A86}" destId="{E53C0BD2-4351-4000-B26C-BAF86FD350E6}" srcOrd="0" destOrd="0" parTransId="{D3C20C7B-055F-4A11-9B80-9971541B56B8}" sibTransId="{27E83E42-D33A-422B-AD7C-3493625C909A}"/>
    <dgm:cxn modelId="{EEF867F9-E20B-4AF9-B399-4B2F09061656}" type="presOf" srcId="{E53C0BD2-4351-4000-B26C-BAF86FD350E6}" destId="{9A2CB9D0-CB8D-4E11-8540-B2E144DE493C}" srcOrd="0" destOrd="0" presId="urn:microsoft.com/office/officeart/2008/layout/LinedList"/>
    <dgm:cxn modelId="{A641E2E0-34B8-4DDB-A09D-AACEAD6D0857}" type="presParOf" srcId="{0AD0D87F-745B-457D-805C-EA7CF1BBCAA3}" destId="{7AD8575D-29D2-49D9-A29F-BCD99CF98F78}" srcOrd="0" destOrd="0" presId="urn:microsoft.com/office/officeart/2008/layout/LinedList"/>
    <dgm:cxn modelId="{F6FBE657-47D8-40C6-A7E7-86E330EC8A8D}" type="presParOf" srcId="{0AD0D87F-745B-457D-805C-EA7CF1BBCAA3}" destId="{6AEE9A22-0AC7-403C-8834-2E5F6E963E38}" srcOrd="1" destOrd="0" presId="urn:microsoft.com/office/officeart/2008/layout/LinedList"/>
    <dgm:cxn modelId="{ABBFB438-7385-4595-B23B-D546C443DDDF}" type="presParOf" srcId="{6AEE9A22-0AC7-403C-8834-2E5F6E963E38}" destId="{9A2CB9D0-CB8D-4E11-8540-B2E144DE493C}" srcOrd="0" destOrd="0" presId="urn:microsoft.com/office/officeart/2008/layout/LinedList"/>
    <dgm:cxn modelId="{362DE2D7-CC6D-4140-B852-3AE8709DE65F}" type="presParOf" srcId="{6AEE9A22-0AC7-403C-8834-2E5F6E963E38}" destId="{773737F7-C535-4CF4-9E79-1DDA6D0FB544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039741-7594-42E1-B873-412FD686BD71}">
      <dsp:nvSpPr>
        <dsp:cNvPr id="0" name=""/>
        <dsp:cNvSpPr/>
      </dsp:nvSpPr>
      <dsp:spPr>
        <a:xfrm>
          <a:off x="807253" y="2438"/>
          <a:ext cx="3969908" cy="2963453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68580" rIns="22860" bIns="2286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800" kern="1200" dirty="0">
              <a:latin typeface="+mn-lt"/>
            </a:rPr>
            <a:t>Zoning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800" kern="1200" dirty="0">
              <a:latin typeface="+mn-lt"/>
            </a:rPr>
            <a:t>Langages et choix des outils utilisés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800" kern="1200" dirty="0">
              <a:latin typeface="+mn-lt"/>
            </a:rPr>
            <a:t>Les différentes étapes du développement</a:t>
          </a:r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800" kern="1200" dirty="0">
              <a:latin typeface="+mn-lt"/>
            </a:rPr>
            <a:t>Design</a:t>
          </a:r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800" kern="1200" dirty="0">
              <a:latin typeface="+mn-lt"/>
            </a:rPr>
            <a:t>Programmation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800" kern="1200" dirty="0">
              <a:latin typeface="+mn-lt"/>
            </a:rPr>
            <a:t>Résultats obtenus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800" kern="1200" dirty="0">
              <a:latin typeface="+mn-lt"/>
            </a:rPr>
            <a:t>Problèmes rencontrés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fr-FR" sz="2000" kern="1200" dirty="0">
            <a:latin typeface="+mn-lt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fr-FR" sz="2000" kern="1200" dirty="0">
            <a:latin typeface="+mn-lt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fr-FR" sz="2000" kern="1200" dirty="0">
            <a:latin typeface="+mn-lt"/>
          </a:endParaRPr>
        </a:p>
      </dsp:txBody>
      <dsp:txXfrm>
        <a:off x="876690" y="71875"/>
        <a:ext cx="3831034" cy="2894016"/>
      </dsp:txXfrm>
    </dsp:sp>
    <dsp:sp modelId="{444B448F-1DD7-41A0-B21B-529CFB5E6A85}">
      <dsp:nvSpPr>
        <dsp:cNvPr id="0" name=""/>
        <dsp:cNvSpPr/>
      </dsp:nvSpPr>
      <dsp:spPr>
        <a:xfrm>
          <a:off x="807253" y="2965891"/>
          <a:ext cx="3969908" cy="127428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0" rIns="254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>
              <a:latin typeface="+mn-lt"/>
            </a:rPr>
            <a:t>CONCEPTION</a:t>
          </a:r>
        </a:p>
      </dsp:txBody>
      <dsp:txXfrm>
        <a:off x="807253" y="2965891"/>
        <a:ext cx="2795710" cy="1274284"/>
      </dsp:txXfrm>
    </dsp:sp>
    <dsp:sp modelId="{CACAFFC2-E19F-4411-8C1F-078D8156BB71}">
      <dsp:nvSpPr>
        <dsp:cNvPr id="0" name=""/>
        <dsp:cNvSpPr/>
      </dsp:nvSpPr>
      <dsp:spPr>
        <a:xfrm>
          <a:off x="3715265" y="3168300"/>
          <a:ext cx="1389468" cy="1389468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F03DBC2-97C4-490F-A56D-714DDB6CE760}">
      <dsp:nvSpPr>
        <dsp:cNvPr id="0" name=""/>
        <dsp:cNvSpPr/>
      </dsp:nvSpPr>
      <dsp:spPr>
        <a:xfrm>
          <a:off x="5448966" y="2438"/>
          <a:ext cx="3969908" cy="2963453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68580" rIns="22860" bIns="2286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8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 Light" panose="020F0302020204030204"/>
              <a:ea typeface="+mn-ea"/>
              <a:cs typeface="+mn-cs"/>
            </a:rPr>
            <a:t>Planning prévisionnel et réel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8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 Light" panose="020F0302020204030204"/>
              <a:ea typeface="+mn-ea"/>
              <a:cs typeface="+mn-cs"/>
            </a:rPr>
            <a:t>Charte Graphique</a:t>
          </a:r>
        </a:p>
      </dsp:txBody>
      <dsp:txXfrm>
        <a:off x="5518403" y="71875"/>
        <a:ext cx="3831034" cy="2894016"/>
      </dsp:txXfrm>
    </dsp:sp>
    <dsp:sp modelId="{80D7F927-92B9-4682-BFEC-A5D46CC63847}">
      <dsp:nvSpPr>
        <dsp:cNvPr id="0" name=""/>
        <dsp:cNvSpPr/>
      </dsp:nvSpPr>
      <dsp:spPr>
        <a:xfrm>
          <a:off x="5448966" y="2965891"/>
          <a:ext cx="3969908" cy="127428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0" rIns="254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>
              <a:latin typeface="+mn-lt"/>
            </a:rPr>
            <a:t>ANNEXES</a:t>
          </a:r>
        </a:p>
      </dsp:txBody>
      <dsp:txXfrm>
        <a:off x="5448966" y="2965891"/>
        <a:ext cx="2795710" cy="1274284"/>
      </dsp:txXfrm>
    </dsp:sp>
    <dsp:sp modelId="{EB730CC8-D53C-48EE-B400-1C09ECE2B525}">
      <dsp:nvSpPr>
        <dsp:cNvPr id="0" name=""/>
        <dsp:cNvSpPr/>
      </dsp:nvSpPr>
      <dsp:spPr>
        <a:xfrm>
          <a:off x="8356978" y="3168300"/>
          <a:ext cx="1389468" cy="1389468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D8575D-29D2-49D9-A29F-BCD99CF98F78}">
      <dsp:nvSpPr>
        <dsp:cNvPr id="0" name=""/>
        <dsp:cNvSpPr/>
      </dsp:nvSpPr>
      <dsp:spPr>
        <a:xfrm>
          <a:off x="0" y="0"/>
          <a:ext cx="423175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2CB9D0-CB8D-4E11-8540-B2E144DE493C}">
      <dsp:nvSpPr>
        <dsp:cNvPr id="0" name=""/>
        <dsp:cNvSpPr/>
      </dsp:nvSpPr>
      <dsp:spPr>
        <a:xfrm>
          <a:off x="0" y="0"/>
          <a:ext cx="4231758" cy="13491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780" tIns="144780" rIns="144780" bIns="144780" numCol="1" spcCol="1270" anchor="t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800" b="1" kern="1200" spc="-120" dirty="0">
              <a:solidFill>
                <a:srgbClr val="F0A22E"/>
              </a:solidFill>
              <a:latin typeface="Calibri Light" panose="020F0302020204030204"/>
              <a:ea typeface="+mn-ea"/>
              <a:cs typeface="+mn-cs"/>
            </a:rPr>
            <a:t>Résultats obtenus</a:t>
          </a:r>
        </a:p>
      </dsp:txBody>
      <dsp:txXfrm>
        <a:off x="0" y="0"/>
        <a:ext cx="4231758" cy="1349195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D8575D-29D2-49D9-A29F-BCD99CF98F78}">
      <dsp:nvSpPr>
        <dsp:cNvPr id="0" name=""/>
        <dsp:cNvSpPr/>
      </dsp:nvSpPr>
      <dsp:spPr>
        <a:xfrm>
          <a:off x="0" y="0"/>
          <a:ext cx="423175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2CB9D0-CB8D-4E11-8540-B2E144DE493C}">
      <dsp:nvSpPr>
        <dsp:cNvPr id="0" name=""/>
        <dsp:cNvSpPr/>
      </dsp:nvSpPr>
      <dsp:spPr>
        <a:xfrm>
          <a:off x="0" y="0"/>
          <a:ext cx="4231758" cy="13491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780" tIns="144780" rIns="144780" bIns="144780" numCol="1" spcCol="1270" anchor="t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800" b="1" kern="1200" spc="-120" dirty="0">
              <a:solidFill>
                <a:schemeClr val="accent1"/>
              </a:solidFill>
              <a:latin typeface="+mj-lt"/>
              <a:ea typeface="+mj-ea"/>
              <a:cs typeface="+mj-cs"/>
            </a:rPr>
            <a:t>Problèmes rencontrés</a:t>
          </a:r>
          <a:endParaRPr lang="fr-FR" sz="3800" kern="1200" dirty="0"/>
        </a:p>
      </dsp:txBody>
      <dsp:txXfrm>
        <a:off x="0" y="0"/>
        <a:ext cx="4231758" cy="1349195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D8575D-29D2-49D9-A29F-BCD99CF98F78}">
      <dsp:nvSpPr>
        <dsp:cNvPr id="0" name=""/>
        <dsp:cNvSpPr/>
      </dsp:nvSpPr>
      <dsp:spPr>
        <a:xfrm>
          <a:off x="0" y="0"/>
          <a:ext cx="423175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2CB9D0-CB8D-4E11-8540-B2E144DE493C}">
      <dsp:nvSpPr>
        <dsp:cNvPr id="0" name=""/>
        <dsp:cNvSpPr/>
      </dsp:nvSpPr>
      <dsp:spPr>
        <a:xfrm>
          <a:off x="0" y="0"/>
          <a:ext cx="4231758" cy="13491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6220" tIns="236220" rIns="236220" bIns="236220" numCol="1" spcCol="1270" anchor="t" anchorCtr="0">
          <a:noAutofit/>
        </a:bodyPr>
        <a:lstStyle/>
        <a:p>
          <a:pPr marL="0" lvl="0" indent="0" algn="ctr" defTabSz="2755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6200" b="1" kern="1200" spc="-120" dirty="0">
              <a:solidFill>
                <a:schemeClr val="accent1"/>
              </a:solidFill>
              <a:latin typeface="+mj-lt"/>
              <a:ea typeface="+mj-ea"/>
              <a:cs typeface="+mj-cs"/>
            </a:rPr>
            <a:t>Annexes</a:t>
          </a:r>
          <a:endParaRPr lang="fr-FR" sz="6200" kern="1200" dirty="0"/>
        </a:p>
      </dsp:txBody>
      <dsp:txXfrm>
        <a:off x="0" y="0"/>
        <a:ext cx="4231758" cy="134919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D8575D-29D2-49D9-A29F-BCD99CF98F78}">
      <dsp:nvSpPr>
        <dsp:cNvPr id="0" name=""/>
        <dsp:cNvSpPr/>
      </dsp:nvSpPr>
      <dsp:spPr>
        <a:xfrm>
          <a:off x="0" y="0"/>
          <a:ext cx="423175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2CB9D0-CB8D-4E11-8540-B2E144DE493C}">
      <dsp:nvSpPr>
        <dsp:cNvPr id="0" name=""/>
        <dsp:cNvSpPr/>
      </dsp:nvSpPr>
      <dsp:spPr>
        <a:xfrm>
          <a:off x="0" y="0"/>
          <a:ext cx="846351" cy="13491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/>
            <a:t>Framework</a:t>
          </a:r>
        </a:p>
      </dsp:txBody>
      <dsp:txXfrm>
        <a:off x="0" y="0"/>
        <a:ext cx="846351" cy="1349195"/>
      </dsp:txXfrm>
    </dsp:sp>
    <dsp:sp modelId="{F585DF6E-4357-4EDE-88AF-B1B65E0DD010}">
      <dsp:nvSpPr>
        <dsp:cNvPr id="0" name=""/>
        <dsp:cNvSpPr/>
      </dsp:nvSpPr>
      <dsp:spPr>
        <a:xfrm>
          <a:off x="909827" y="61267"/>
          <a:ext cx="3321930" cy="12253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213360" rIns="213360" bIns="213360" numCol="1" spcCol="1270" anchor="t" anchorCtr="0">
          <a:noAutofit/>
        </a:bodyPr>
        <a:lstStyle/>
        <a:p>
          <a:pPr marL="0" lvl="0" indent="0" algn="l" defTabSz="2489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5600" kern="1200" dirty="0" err="1"/>
            <a:t>Bootstrap</a:t>
          </a:r>
          <a:endParaRPr lang="fr-FR" sz="5600" kern="1200" dirty="0"/>
        </a:p>
      </dsp:txBody>
      <dsp:txXfrm>
        <a:off x="909827" y="61267"/>
        <a:ext cx="3321930" cy="1225343"/>
      </dsp:txXfrm>
    </dsp:sp>
    <dsp:sp modelId="{74E354A3-616D-4B07-B0DB-5395DA8A34A3}">
      <dsp:nvSpPr>
        <dsp:cNvPr id="0" name=""/>
        <dsp:cNvSpPr/>
      </dsp:nvSpPr>
      <dsp:spPr>
        <a:xfrm>
          <a:off x="846351" y="1286610"/>
          <a:ext cx="338540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D8575D-29D2-49D9-A29F-BCD99CF98F78}">
      <dsp:nvSpPr>
        <dsp:cNvPr id="0" name=""/>
        <dsp:cNvSpPr/>
      </dsp:nvSpPr>
      <dsp:spPr>
        <a:xfrm>
          <a:off x="0" y="0"/>
          <a:ext cx="423175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2CB9D0-CB8D-4E11-8540-B2E144DE493C}">
      <dsp:nvSpPr>
        <dsp:cNvPr id="0" name=""/>
        <dsp:cNvSpPr/>
      </dsp:nvSpPr>
      <dsp:spPr>
        <a:xfrm>
          <a:off x="0" y="0"/>
          <a:ext cx="846351" cy="29982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kern="1200" dirty="0"/>
            <a:t>Langages</a:t>
          </a:r>
        </a:p>
      </dsp:txBody>
      <dsp:txXfrm>
        <a:off x="0" y="0"/>
        <a:ext cx="846351" cy="2998212"/>
      </dsp:txXfrm>
    </dsp:sp>
    <dsp:sp modelId="{F585DF6E-4357-4EDE-88AF-B1B65E0DD010}">
      <dsp:nvSpPr>
        <dsp:cNvPr id="0" name=""/>
        <dsp:cNvSpPr/>
      </dsp:nvSpPr>
      <dsp:spPr>
        <a:xfrm>
          <a:off x="909827" y="136149"/>
          <a:ext cx="3321930" cy="27229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1450" tIns="171450" rIns="171450" bIns="171450" numCol="1" spcCol="1270" anchor="t" anchorCtr="0">
          <a:noAutofit/>
        </a:bodyPr>
        <a:lstStyle/>
        <a:p>
          <a:pPr marL="0" lvl="0" indent="0" algn="l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500" kern="1200" dirty="0"/>
            <a:t>HTML</a:t>
          </a:r>
        </a:p>
        <a:p>
          <a:pPr marL="0" lvl="0" indent="0" algn="l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500" kern="1200" dirty="0"/>
            <a:t>CSS</a:t>
          </a:r>
        </a:p>
        <a:p>
          <a:pPr marL="0" lvl="0" indent="0" algn="l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500" kern="1200" dirty="0"/>
            <a:t>JS</a:t>
          </a:r>
        </a:p>
      </dsp:txBody>
      <dsp:txXfrm>
        <a:off x="909827" y="136149"/>
        <a:ext cx="3321930" cy="2722985"/>
      </dsp:txXfrm>
    </dsp:sp>
    <dsp:sp modelId="{74E354A3-616D-4B07-B0DB-5395DA8A34A3}">
      <dsp:nvSpPr>
        <dsp:cNvPr id="0" name=""/>
        <dsp:cNvSpPr/>
      </dsp:nvSpPr>
      <dsp:spPr>
        <a:xfrm>
          <a:off x="846351" y="2859134"/>
          <a:ext cx="338540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D8575D-29D2-49D9-A29F-BCD99CF98F78}">
      <dsp:nvSpPr>
        <dsp:cNvPr id="0" name=""/>
        <dsp:cNvSpPr/>
      </dsp:nvSpPr>
      <dsp:spPr>
        <a:xfrm>
          <a:off x="0" y="0"/>
          <a:ext cx="423175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2CB9D0-CB8D-4E11-8540-B2E144DE493C}">
      <dsp:nvSpPr>
        <dsp:cNvPr id="0" name=""/>
        <dsp:cNvSpPr/>
      </dsp:nvSpPr>
      <dsp:spPr>
        <a:xfrm>
          <a:off x="0" y="0"/>
          <a:ext cx="4231758" cy="13491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780" tIns="144780" rIns="144780" bIns="144780" numCol="1" spcCol="1270" anchor="t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800" b="1" kern="1200" spc="-120" dirty="0" err="1">
              <a:solidFill>
                <a:srgbClr val="F0A22E"/>
              </a:solidFill>
              <a:latin typeface="Calibri Light" panose="020F0302020204030204"/>
              <a:ea typeface="+mn-ea"/>
              <a:cs typeface="+mn-cs"/>
            </a:rPr>
            <a:t>Mockup</a:t>
          </a:r>
          <a:endParaRPr lang="fr-FR" sz="3800" b="1" kern="1200" spc="-120" dirty="0">
            <a:solidFill>
              <a:srgbClr val="F0A22E"/>
            </a:solidFill>
            <a:latin typeface="Calibri Light" panose="020F0302020204030204"/>
            <a:ea typeface="+mn-ea"/>
            <a:cs typeface="+mn-cs"/>
          </a:endParaRPr>
        </a:p>
      </dsp:txBody>
      <dsp:txXfrm>
        <a:off x="0" y="0"/>
        <a:ext cx="4231758" cy="134919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D8575D-29D2-49D9-A29F-BCD99CF98F78}">
      <dsp:nvSpPr>
        <dsp:cNvPr id="0" name=""/>
        <dsp:cNvSpPr/>
      </dsp:nvSpPr>
      <dsp:spPr>
        <a:xfrm>
          <a:off x="0" y="0"/>
          <a:ext cx="423175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2CB9D0-CB8D-4E11-8540-B2E144DE493C}">
      <dsp:nvSpPr>
        <dsp:cNvPr id="0" name=""/>
        <dsp:cNvSpPr/>
      </dsp:nvSpPr>
      <dsp:spPr>
        <a:xfrm>
          <a:off x="0" y="0"/>
          <a:ext cx="4231758" cy="13491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780" tIns="144780" rIns="144780" bIns="144780" numCol="1" spcCol="1270" anchor="t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800" b="1" kern="1200" spc="-120" dirty="0">
              <a:solidFill>
                <a:srgbClr val="F0A22E"/>
              </a:solidFill>
              <a:latin typeface="Calibri Light" panose="020F0302020204030204"/>
              <a:ea typeface="+mn-ea"/>
              <a:cs typeface="+mn-cs"/>
            </a:rPr>
            <a:t>Conception logo</a:t>
          </a:r>
        </a:p>
      </dsp:txBody>
      <dsp:txXfrm>
        <a:off x="0" y="0"/>
        <a:ext cx="4231758" cy="1349195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D8575D-29D2-49D9-A29F-BCD99CF98F78}">
      <dsp:nvSpPr>
        <dsp:cNvPr id="0" name=""/>
        <dsp:cNvSpPr/>
      </dsp:nvSpPr>
      <dsp:spPr>
        <a:xfrm>
          <a:off x="0" y="0"/>
          <a:ext cx="423175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2CB9D0-CB8D-4E11-8540-B2E144DE493C}">
      <dsp:nvSpPr>
        <dsp:cNvPr id="0" name=""/>
        <dsp:cNvSpPr/>
      </dsp:nvSpPr>
      <dsp:spPr>
        <a:xfrm>
          <a:off x="0" y="0"/>
          <a:ext cx="4231758" cy="13491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780" tIns="144780" rIns="144780" bIns="144780" numCol="1" spcCol="1270" anchor="t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800" b="1" kern="1200" spc="-120" dirty="0">
              <a:solidFill>
                <a:srgbClr val="F0A22E"/>
              </a:solidFill>
              <a:latin typeface="Calibri Light" panose="020F0302020204030204"/>
              <a:ea typeface="+mn-ea"/>
              <a:cs typeface="+mn-cs"/>
            </a:rPr>
            <a:t>Maquettes</a:t>
          </a:r>
        </a:p>
      </dsp:txBody>
      <dsp:txXfrm>
        <a:off x="0" y="0"/>
        <a:ext cx="4231758" cy="1349195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D8575D-29D2-49D9-A29F-BCD99CF98F78}">
      <dsp:nvSpPr>
        <dsp:cNvPr id="0" name=""/>
        <dsp:cNvSpPr/>
      </dsp:nvSpPr>
      <dsp:spPr>
        <a:xfrm>
          <a:off x="0" y="658"/>
          <a:ext cx="423175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2CB9D0-CB8D-4E11-8540-B2E144DE493C}">
      <dsp:nvSpPr>
        <dsp:cNvPr id="0" name=""/>
        <dsp:cNvSpPr/>
      </dsp:nvSpPr>
      <dsp:spPr>
        <a:xfrm>
          <a:off x="0" y="658"/>
          <a:ext cx="4231758" cy="13478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780" tIns="144780" rIns="144780" bIns="144780" numCol="1" spcCol="1270" anchor="t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800" b="1" kern="1200" spc="-120" dirty="0">
              <a:solidFill>
                <a:srgbClr val="F0A22E"/>
              </a:solidFill>
              <a:latin typeface="Calibri Light" panose="020F0302020204030204"/>
              <a:ea typeface="+mn-ea"/>
              <a:cs typeface="+mn-cs"/>
            </a:rPr>
            <a:t>Phase de développement</a:t>
          </a:r>
        </a:p>
      </dsp:txBody>
      <dsp:txXfrm>
        <a:off x="0" y="658"/>
        <a:ext cx="4231758" cy="1347877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D8575D-29D2-49D9-A29F-BCD99CF98F78}">
      <dsp:nvSpPr>
        <dsp:cNvPr id="0" name=""/>
        <dsp:cNvSpPr/>
      </dsp:nvSpPr>
      <dsp:spPr>
        <a:xfrm>
          <a:off x="0" y="658"/>
          <a:ext cx="423175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2CB9D0-CB8D-4E11-8540-B2E144DE493C}">
      <dsp:nvSpPr>
        <dsp:cNvPr id="0" name=""/>
        <dsp:cNvSpPr/>
      </dsp:nvSpPr>
      <dsp:spPr>
        <a:xfrm>
          <a:off x="0" y="658"/>
          <a:ext cx="4231758" cy="13478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780" tIns="144780" rIns="144780" bIns="144780" numCol="1" spcCol="1270" anchor="t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800" b="1" kern="1200" spc="-120" dirty="0">
              <a:solidFill>
                <a:srgbClr val="F0A22E"/>
              </a:solidFill>
              <a:latin typeface="Calibri Light" panose="020F0302020204030204"/>
              <a:ea typeface="+mn-ea"/>
              <a:cs typeface="+mn-cs"/>
            </a:rPr>
            <a:t>Phase de développement</a:t>
          </a:r>
        </a:p>
      </dsp:txBody>
      <dsp:txXfrm>
        <a:off x="0" y="658"/>
        <a:ext cx="4231758" cy="1347877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D8575D-29D2-49D9-A29F-BCD99CF98F78}">
      <dsp:nvSpPr>
        <dsp:cNvPr id="0" name=""/>
        <dsp:cNvSpPr/>
      </dsp:nvSpPr>
      <dsp:spPr>
        <a:xfrm>
          <a:off x="0" y="658"/>
          <a:ext cx="423175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2CB9D0-CB8D-4E11-8540-B2E144DE493C}">
      <dsp:nvSpPr>
        <dsp:cNvPr id="0" name=""/>
        <dsp:cNvSpPr/>
      </dsp:nvSpPr>
      <dsp:spPr>
        <a:xfrm>
          <a:off x="0" y="658"/>
          <a:ext cx="4231758" cy="13478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780" tIns="144780" rIns="144780" bIns="144780" numCol="1" spcCol="1270" anchor="t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800" b="1" kern="1200" spc="-120" dirty="0">
              <a:solidFill>
                <a:srgbClr val="F0A22E"/>
              </a:solidFill>
              <a:latin typeface="Calibri Light" panose="020F0302020204030204"/>
              <a:ea typeface="+mn-ea"/>
              <a:cs typeface="+mn-cs"/>
            </a:rPr>
            <a:t>Phase de développement</a:t>
          </a:r>
        </a:p>
      </dsp:txBody>
      <dsp:txXfrm>
        <a:off x="0" y="658"/>
        <a:ext cx="4231758" cy="134787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bList2">
  <dgm:title val=""/>
  <dgm:desc val=""/>
  <dgm:catLst>
    <dgm:cat type="list" pri="7000"/>
    <dgm:cat type="convert" pri="16000"/>
    <dgm:cat type="picture" pri="28000"/>
    <dgm:cat type="pictureconvert" pri="28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dir/>
      <dgm:animLvl val="lvl"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08"/>
      <dgm:constr type="sp" refType="w" refFor="ch" refForName="compNode" op="equ" fact="0.16"/>
      <dgm:constr type="primFontSz" for="des" forName="parentText" op="equ" val="65"/>
      <dgm:constr type="primFontSz" for="des" forName="childRect" op="equ" val="65"/>
    </dgm:constrLst>
    <dgm:ruleLst/>
    <dgm:forEach name="nodesForEach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/>
        <dgm:choose name="Name3">
          <dgm:if name="Name4" axis="self" func="var" arg="dir" op="equ" val="norm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l" for="ch" forName="childRect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l" for="ch" forName="parentText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l" for="ch" forName="parentRect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r" for="ch" forName="adorn" refType="w"/>
            </dgm:constrLst>
          </dgm:if>
          <dgm:else name="Name5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r" for="ch" forName="childRect" refType="w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r" for="ch" forName="parentText" refType="w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r" for="ch" forName="parentRect" refType="w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l" for="ch" forName="adorn"/>
            </dgm:constrLst>
          </dgm:else>
        </dgm:choose>
        <dgm:ruleLst/>
        <dgm:layoutNode name="childRect" styleLbl="b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2SameRect" r:blip="">
            <dgm:adjLst>
              <dgm:adj idx="1" val="0.08"/>
            </dgm:adjLst>
          </dgm:shape>
          <dgm:presOf axis="des" ptType="node"/>
          <dgm:constrLst>
            <dgm:constr type="secFontSz" refType="primFontSz"/>
            <dgm:constr type="tMarg" refType="primFontSz" fact="0.3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Text">
          <dgm:varLst>
            <dgm:chMax val="0"/>
            <dgm:bulletEnabled val="1"/>
          </dgm:varLst>
          <dgm:choose name="Name6">
            <dgm:if name="Name7" func="var" arg="dir" op="equ" val="norm">
              <dgm:alg type="tx">
                <dgm:param type="parTxLTRAlign" val="l"/>
                <dgm:param type="parTxRTLAlign" val="l"/>
              </dgm:alg>
            </dgm:if>
            <dgm:else name="Name8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ect" r:blip="" zOrderOff="1" hideGeom="1">
            <dgm:adjLst/>
          </dgm:shape>
          <dgm:presOf axis="self" ptType="node"/>
          <dgm:constrLst>
            <dgm:constr type="tMarg"/>
            <dgm:constr type="bMarg"/>
            <dgm:constr type="lMarg" refType="primFontSz" fact="0.3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Rect" styleLbl="alignNode1">
          <dgm:alg type="sp"/>
          <dgm:shape xmlns:r="http://schemas.openxmlformats.org/officeDocument/2006/relationships" type="rect" r:blip="">
            <dgm:adjLst/>
          </dgm:shape>
          <dgm:presOf axis="self" ptType="node"/>
          <dgm:constrLst/>
          <dgm:ruleLst/>
        </dgm:layoutNode>
        <dgm:layoutNode name="adorn" styleLbl="fgAccFollowNod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w" val="1"/>
            <dgm:constr type="h" refType="w"/>
          </dgm:constrLst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D4266A-0A64-4AD7-BCFA-A62D86C021E3}" type="datetimeFigureOut">
              <a:rPr lang="fr-FR" smtClean="0"/>
              <a:t>03/01/2017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E284EA-DC1D-4983-8317-BD5AE85CFC2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161551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3504" y="770467"/>
            <a:ext cx="10782300" cy="3352800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8800" spc="-120" baseline="0">
                <a:solidFill>
                  <a:srgbClr val="FFFFFF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7512" y="4206876"/>
            <a:ext cx="9228201" cy="1645920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rgbClr val="262626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fr-FR"/>
              <a:t>Modifier le style des sous-titres du masque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AF8D2F46-7358-4120-B1D8-8929B7BEA261}" type="datetime1">
              <a:rPr lang="fr-FR" smtClean="0"/>
              <a:t>03/01/2017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DA5CED0F-56A2-41DF-B626-7A97B4E36CD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129298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7E6317-BDB4-4BAF-8C0E-56526FCAC214}" type="datetime1">
              <a:rPr lang="fr-FR" smtClean="0"/>
              <a:t>03/01/2017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CED0F-56A2-41DF-B626-7A97B4E36CD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45839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43950" y="695325"/>
            <a:ext cx="2628900" cy="4800600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1525" y="714375"/>
            <a:ext cx="7734300" cy="5400675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66E998-B004-4CA6-B78A-541E7DCA9410}" type="datetime1">
              <a:rPr lang="fr-FR" smtClean="0"/>
              <a:t>03/01/2017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CED0F-56A2-41DF-B626-7A97B4E36CD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916793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BD236C-8BD8-4796-BFF6-CD239C5861B3}" type="datetime1">
              <a:rPr lang="fr-FR" smtClean="0"/>
              <a:t>03/01/2017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CED0F-56A2-41DF-B626-7A97B4E36CD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533271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3504" y="767419"/>
            <a:ext cx="10780776" cy="3355848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8800" b="0" baseline="0">
                <a:solidFill>
                  <a:schemeClr val="accent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7512" y="4204209"/>
            <a:ext cx="9226296" cy="1645920"/>
          </a:xfrm>
        </p:spPr>
        <p:txBody>
          <a:bodyPr anchor="t">
            <a:normAutofit/>
          </a:bodyPr>
          <a:lstStyle>
            <a:lvl1pPr marL="0" indent="0">
              <a:buNone/>
              <a:defRPr sz="32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DE59D-7CE7-4170-BEFC-B7735379AFDA}" type="datetime1">
              <a:rPr lang="fr-FR" smtClean="0"/>
              <a:t>03/01/2017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CED0F-56A2-41DF-B626-7A97B4E36CD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597547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6656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11330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1391F-B692-49E0-A6D1-3174D82E2ED8}" type="datetime1">
              <a:rPr lang="fr-FR" smtClean="0"/>
              <a:t>03/01/2017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CED0F-56A2-41DF-B626-7A97B4E36CD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617103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40467"/>
            <a:ext cx="4663440" cy="723400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6656" y="2753084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07608" y="2038435"/>
            <a:ext cx="4663440" cy="722376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07608" y="2750990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94143-A2C4-459A-9B2C-D71A976F127B}" type="datetime1">
              <a:rPr lang="fr-FR" smtClean="0"/>
              <a:t>03/01/2017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CED0F-56A2-41DF-B626-7A97B4E36CD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072880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84890-F26A-44FD-8B63-3B7937C99DFF}" type="datetime1">
              <a:rPr lang="fr-FR" smtClean="0"/>
              <a:t>03/01/2017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CED0F-56A2-41DF-B626-7A97B4E36CD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304214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2A001-494A-44F2-9A54-EBC225C52EA3}" type="datetime1">
              <a:rPr lang="fr-FR" smtClean="0"/>
              <a:t>03/01/2017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CED0F-56A2-41DF-B626-7A97B4E36CD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120980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620000" y="0"/>
            <a:ext cx="457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261404" y="542282"/>
            <a:ext cx="3383280" cy="1920240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4000">
                <a:solidFill>
                  <a:srgbClr val="FFFFFF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762000"/>
            <a:ext cx="6096000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75982" y="2511813"/>
            <a:ext cx="3398520" cy="312698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9DAC05-EA9B-4FC8-9B45-906C1881E2AF}" type="datetime1">
              <a:rPr lang="fr-FR" smtClean="0"/>
              <a:t>03/01/2017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0000"/>
                  </a:srgbClr>
                </a:solidFill>
              </a:defRPr>
            </a:lvl1pPr>
          </a:lstStyle>
          <a:p>
            <a:fld id="{DA5CED0F-56A2-41DF-B626-7A97B4E36CD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237167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224" y="5418667"/>
            <a:ext cx="10780776" cy="613283"/>
          </a:xfrm>
        </p:spPr>
        <p:txBody>
          <a:bodyPr anchor="b">
            <a:normAutofit/>
          </a:bodyPr>
          <a:lstStyle>
            <a:lvl1pPr>
              <a:defRPr sz="3200" b="0">
                <a:solidFill>
                  <a:srgbClr val="FFFFFF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2192000" cy="5330952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t"/>
          <a:lstStyle>
            <a:lvl1pPr marL="0" indent="0" algn="ctr">
              <a:spcBef>
                <a:spcPts val="800"/>
              </a:spcBef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656" y="5909735"/>
            <a:ext cx="9229344" cy="5334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A8C2FD2D-329B-4096-AD8F-CEB0B4DE83B2}" type="datetime1">
              <a:rPr lang="fr-FR" smtClean="0"/>
              <a:t>03/01/2017</a:t>
            </a:fld>
            <a:endParaRPr lang="fr-FR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fr-FR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DA5CED0F-56A2-41DF-B626-7A97B4E36CD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419800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11680"/>
            <a:ext cx="10753725" cy="3766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6F6F7EC8-62CC-4F4E-B9C4-8F573CDB0C5B}" type="datetime1">
              <a:rPr lang="fr-FR" smtClean="0"/>
              <a:t>03/01/2017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 cap="all"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300" b="0">
                <a:ln>
                  <a:noFill/>
                </a:ln>
                <a:solidFill>
                  <a:schemeClr val="accent1">
                    <a:alpha val="25000"/>
                  </a:schemeClr>
                </a:solidFill>
                <a:latin typeface="+mj-lt"/>
              </a:defRPr>
            </a:lvl1pPr>
          </a:lstStyle>
          <a:p>
            <a:fld id="{DA5CED0F-56A2-41DF-B626-7A97B4E36CD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29267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5400" kern="1200" spc="-12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85000"/>
        </a:lnSpc>
        <a:spcBef>
          <a:spcPts val="13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347472" indent="-3429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548640" indent="-54864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0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822960" indent="-82296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097280" indent="-109728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2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4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6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18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diagramLayout" Target="../diagrams/layout8.xml"/><Relationship Id="rId7" Type="http://schemas.openxmlformats.org/officeDocument/2006/relationships/hyperlink" Target="http://www.layoutit.com/" TargetMode="Externa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7" Type="http://schemas.openxmlformats.org/officeDocument/2006/relationships/image" Target="../media/image12.PNG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diagramLayout" Target="../diagrams/layout10.xml"/><Relationship Id="rId7" Type="http://schemas.openxmlformats.org/officeDocument/2006/relationships/hyperlink" Target="http://195.154.161.144/p1/" TargetMode="Externa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7" Type="http://schemas.openxmlformats.org/officeDocument/2006/relationships/image" Target="../media/image14.png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7" Type="http://schemas.openxmlformats.org/officeDocument/2006/relationships/image" Target="../media/image15.png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/><Relationship Id="rId3" Type="http://schemas.openxmlformats.org/officeDocument/2006/relationships/diagramLayout" Target="../diagrams/layout2.xml"/><Relationship Id="rId7" Type="http://schemas.openxmlformats.org/officeDocument/2006/relationships/diagramData" Target="../diagrams/data3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2.xml"/><Relationship Id="rId11" Type="http://schemas.microsoft.com/office/2007/relationships/diagramDrawing" Target="../diagrams/drawing3.xml"/><Relationship Id="rId5" Type="http://schemas.openxmlformats.org/officeDocument/2006/relationships/diagramColors" Target="../diagrams/colors2.xml"/><Relationship Id="rId10" Type="http://schemas.openxmlformats.org/officeDocument/2006/relationships/diagramColors" Target="../diagrams/colors3.xml"/><Relationship Id="rId4" Type="http://schemas.openxmlformats.org/officeDocument/2006/relationships/diagramQuickStyle" Target="../diagrams/quickStyle2.xml"/><Relationship Id="rId9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image" Target="../media/image4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slideLayout" Target="../slideLayouts/slideLayout8.xml"/><Relationship Id="rId1" Type="http://schemas.openxmlformats.org/officeDocument/2006/relationships/themeOverride" Target="../theme/themeOverride1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Relationship Id="rId9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slideLayout" Target="../slideLayouts/slideLayout8.xml"/><Relationship Id="rId1" Type="http://schemas.openxmlformats.org/officeDocument/2006/relationships/themeOverride" Target="../theme/themeOverride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diagramLayout" Target="../diagrams/layout7.xml"/><Relationship Id="rId7" Type="http://schemas.openxmlformats.org/officeDocument/2006/relationships/image" Target="../media/image8.png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Relationship Id="rId9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Projet – Site Statique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Anthony Slimani – Formation DISII 2016 / 2017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CED0F-56A2-41DF-B626-7A97B4E36CDF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834573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fr-FR" sz="3200" dirty="0"/>
              <a:t>Les différentes étapes du développement -</a:t>
            </a:r>
            <a:br>
              <a:rPr lang="fr-FR" dirty="0"/>
            </a:br>
            <a:r>
              <a:rPr lang="fr-FR" dirty="0"/>
              <a:t>Développement</a:t>
            </a:r>
            <a:endParaRPr lang="fr-FR" dirty="0"/>
          </a:p>
        </p:txBody>
      </p:sp>
      <p:graphicFrame>
        <p:nvGraphicFramePr>
          <p:cNvPr id="6" name="Espace réservé du contenu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63497295"/>
              </p:ext>
            </p:extLst>
          </p:nvPr>
        </p:nvGraphicFramePr>
        <p:xfrm>
          <a:off x="2626242" y="784404"/>
          <a:ext cx="4231758" cy="13491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fr-FR" dirty="0"/>
              <a:t>Afin d’avoir une base saine du point de vue structurelle, j’ai tout d’abord utilisé l’outil en ligne :</a:t>
            </a:r>
          </a:p>
          <a:p>
            <a:r>
              <a:rPr lang="fr-FR" dirty="0">
                <a:hlinkClick r:id="rId7"/>
              </a:rPr>
              <a:t>Layoutit.com</a:t>
            </a:r>
            <a:endParaRPr lang="fr-FR" dirty="0"/>
          </a:p>
          <a:p>
            <a:r>
              <a:rPr lang="fr-FR" dirty="0"/>
              <a:t>En utilisant le </a:t>
            </a:r>
            <a:r>
              <a:rPr lang="fr-FR" dirty="0" err="1"/>
              <a:t>Grid</a:t>
            </a:r>
            <a:r>
              <a:rPr lang="fr-FR" dirty="0"/>
              <a:t> System, j’ai pu obtenir de manière rapide la structure de mon site web.</a:t>
            </a:r>
          </a:p>
          <a:p>
            <a:r>
              <a:rPr lang="fr-FR" dirty="0"/>
              <a:t>Tout en appliquant les règles de </a:t>
            </a:r>
            <a:r>
              <a:rPr lang="fr-FR" dirty="0" err="1"/>
              <a:t>Bootstrap</a:t>
            </a:r>
            <a:r>
              <a:rPr lang="fr-FR" dirty="0"/>
              <a:t>. Donc de responsivité.</a:t>
            </a:r>
          </a:p>
          <a:p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CED0F-56A2-41DF-B626-7A97B4E36CDF}" type="slidenum">
              <a:rPr lang="fr-FR" smtClean="0"/>
              <a:t>10</a:t>
            </a:fld>
            <a:endParaRPr lang="fr-FR"/>
          </a:p>
        </p:txBody>
      </p:sp>
      <p:sp>
        <p:nvSpPr>
          <p:cNvPr id="8" name="ZoneTexte 7"/>
          <p:cNvSpPr txBox="1"/>
          <p:nvPr/>
        </p:nvSpPr>
        <p:spPr>
          <a:xfrm>
            <a:off x="0" y="1503923"/>
            <a:ext cx="2218092" cy="4370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spc="-12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SOMMAIRE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fr-FR" sz="1400" dirty="0"/>
              <a:t>Zoning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fr-FR" sz="1400" dirty="0"/>
              <a:t>Langages et choix des outils utilisés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fr-FR" sz="1400" b="1" spc="-12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Les différentes étapes du développement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1400" dirty="0"/>
              <a:t>Design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1400" b="1" spc="-12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Phase de développement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fr-FR" sz="1400" dirty="0"/>
              <a:t>Résultats obtenus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fr-FR" sz="1400" dirty="0"/>
              <a:t>Problèmes rencontrés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fr-FR" sz="1400" dirty="0"/>
              <a:t>Planning prévisionnel et réel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fr-FR" sz="1400" dirty="0"/>
              <a:t>Charte Graphique</a:t>
            </a:r>
          </a:p>
          <a:p>
            <a:endParaRPr lang="fr-FR" sz="3200" spc="-120" dirty="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  <a:p>
            <a:endParaRPr lang="fr-FR" sz="3200" spc="-120" dirty="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9" name="Connecteur droit 8"/>
          <p:cNvCxnSpPr/>
          <p:nvPr/>
        </p:nvCxnSpPr>
        <p:spPr>
          <a:xfrm>
            <a:off x="2218092" y="212651"/>
            <a:ext cx="0" cy="64433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 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9041" y="3009533"/>
            <a:ext cx="1686160" cy="2629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7798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fr-FR" sz="3200" dirty="0"/>
              <a:t>Les différentes étapes du développement -</a:t>
            </a:r>
            <a:br>
              <a:rPr lang="fr-FR" dirty="0"/>
            </a:br>
            <a:r>
              <a:rPr lang="fr-FR" dirty="0"/>
              <a:t>Développement</a:t>
            </a:r>
            <a:endParaRPr lang="fr-FR" dirty="0"/>
          </a:p>
        </p:txBody>
      </p:sp>
      <p:graphicFrame>
        <p:nvGraphicFramePr>
          <p:cNvPr id="6" name="Espace réservé du contenu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56628020"/>
              </p:ext>
            </p:extLst>
          </p:nvPr>
        </p:nvGraphicFramePr>
        <p:xfrm>
          <a:off x="2626242" y="784404"/>
          <a:ext cx="4231758" cy="13491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FR" dirty="0"/>
              <a:t>Vient alors la phase de développement à proprement parlé. La partie du code personnellement et en partie établie sous Photoshop.</a:t>
            </a:r>
            <a:br>
              <a:rPr lang="fr-FR" dirty="0"/>
            </a:br>
            <a:br>
              <a:rPr lang="fr-FR" dirty="0"/>
            </a:br>
            <a:r>
              <a:rPr lang="fr-FR" dirty="0"/>
              <a:t>Au total, 6 pages ont été créées. En respectant la demande responsive du projet. </a:t>
            </a:r>
          </a:p>
          <a:p>
            <a:r>
              <a:rPr lang="fr-FR" dirty="0"/>
              <a:t>1 fichier CSS appelé style.css a été créé afin d’y apporter la personnalisation souhaitée et attendue.</a:t>
            </a:r>
          </a:p>
          <a:p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CED0F-56A2-41DF-B626-7A97B4E36CDF}" type="slidenum">
              <a:rPr lang="fr-FR" smtClean="0"/>
              <a:t>11</a:t>
            </a:fld>
            <a:endParaRPr lang="fr-FR"/>
          </a:p>
        </p:txBody>
      </p:sp>
      <p:sp>
        <p:nvSpPr>
          <p:cNvPr id="8" name="ZoneTexte 7"/>
          <p:cNvSpPr txBox="1"/>
          <p:nvPr/>
        </p:nvSpPr>
        <p:spPr>
          <a:xfrm>
            <a:off x="0" y="1503923"/>
            <a:ext cx="2218092" cy="458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spc="-12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SOMMAIRE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fr-FR" sz="1400" dirty="0"/>
              <a:t>Zoning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fr-FR" sz="1400" dirty="0"/>
              <a:t>Langages et choix des outils utilisés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fr-FR" sz="1400" b="1" spc="-12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Les différentes étapes du développement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1400" dirty="0"/>
              <a:t>Design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1400" b="1" spc="-12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Phase de développement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fr-FR" sz="1400" dirty="0"/>
              <a:t>Résultats obtenus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fr-FR" sz="1400" dirty="0"/>
              <a:t>Problèmes rencontrés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fr-FR" sz="1400" dirty="0"/>
              <a:t>Planning prévisionnel et réel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/>
              <a:t>Charte Graphique</a:t>
            </a:r>
          </a:p>
          <a:p>
            <a:pPr lvl="0"/>
            <a:endParaRPr lang="fr-FR" sz="1400" dirty="0"/>
          </a:p>
          <a:p>
            <a:endParaRPr lang="fr-FR" sz="3200" spc="-120" dirty="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  <a:p>
            <a:endParaRPr lang="fr-FR" sz="3200" spc="-120" dirty="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9" name="Connecteur droit 8"/>
          <p:cNvCxnSpPr/>
          <p:nvPr/>
        </p:nvCxnSpPr>
        <p:spPr>
          <a:xfrm>
            <a:off x="2218092" y="212651"/>
            <a:ext cx="0" cy="64433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ag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0133" y="2512828"/>
            <a:ext cx="5037594" cy="3125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938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fr-FR" sz="3600" dirty="0"/>
              <a:t>Résultats obtenus</a:t>
            </a:r>
          </a:p>
        </p:txBody>
      </p:sp>
      <p:graphicFrame>
        <p:nvGraphicFramePr>
          <p:cNvPr id="6" name="Espace réservé du contenu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09383368"/>
              </p:ext>
            </p:extLst>
          </p:nvPr>
        </p:nvGraphicFramePr>
        <p:xfrm>
          <a:off x="2626242" y="784404"/>
          <a:ext cx="4231758" cy="13491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fr-FR" dirty="0"/>
              <a:t>Voyons ensemble le rendu du site web :</a:t>
            </a:r>
          </a:p>
          <a:p>
            <a:endParaRPr lang="fr-FR" dirty="0"/>
          </a:p>
          <a:p>
            <a:pPr algn="ctr"/>
            <a:r>
              <a:rPr lang="fr-FR" sz="3200" dirty="0" err="1">
                <a:hlinkClick r:id="rId7"/>
              </a:rPr>
              <a:t>Mak’it</a:t>
            </a:r>
            <a:endParaRPr lang="fr-FR" sz="3200" dirty="0"/>
          </a:p>
          <a:p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CED0F-56A2-41DF-B626-7A97B4E36CDF}" type="slidenum">
              <a:rPr lang="fr-FR" smtClean="0"/>
              <a:t>12</a:t>
            </a:fld>
            <a:endParaRPr lang="fr-FR"/>
          </a:p>
        </p:txBody>
      </p:sp>
      <p:sp>
        <p:nvSpPr>
          <p:cNvPr id="8" name="ZoneTexte 7"/>
          <p:cNvSpPr txBox="1"/>
          <p:nvPr/>
        </p:nvSpPr>
        <p:spPr>
          <a:xfrm>
            <a:off x="0" y="1503923"/>
            <a:ext cx="2218092" cy="458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spc="-12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SOMMAIRE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fr-FR" sz="1400" dirty="0"/>
              <a:t>Zoning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fr-FR" sz="1400" dirty="0"/>
              <a:t>Langages et choix des outils utilisés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fr-FR" sz="1400" dirty="0"/>
              <a:t>Les différentes étapes du développement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1400" dirty="0"/>
              <a:t>Design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1400" dirty="0"/>
              <a:t>Phase de développement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fr-FR" sz="1400" b="1" spc="-12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Résultats obtenus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fr-FR" sz="1400" dirty="0"/>
              <a:t>Problèmes rencontrés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fr-FR" sz="1400" dirty="0"/>
              <a:t>Planning prévisionnel et réel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/>
              <a:t>Charte Graphique</a:t>
            </a:r>
          </a:p>
          <a:p>
            <a:pPr lvl="0"/>
            <a:endParaRPr lang="fr-FR" sz="1400" dirty="0"/>
          </a:p>
          <a:p>
            <a:endParaRPr lang="fr-FR" sz="3200" spc="-120" dirty="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  <a:p>
            <a:endParaRPr lang="fr-FR" sz="3200" spc="-120" dirty="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9" name="Connecteur droit 8"/>
          <p:cNvCxnSpPr/>
          <p:nvPr/>
        </p:nvCxnSpPr>
        <p:spPr>
          <a:xfrm>
            <a:off x="2218092" y="212651"/>
            <a:ext cx="0" cy="64433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Imag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4654" y="1877567"/>
            <a:ext cx="2994934" cy="4395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1152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Espace réservé du contenu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84093497"/>
              </p:ext>
            </p:extLst>
          </p:nvPr>
        </p:nvGraphicFramePr>
        <p:xfrm>
          <a:off x="2626242" y="784404"/>
          <a:ext cx="4231758" cy="13491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CED0F-56A2-41DF-B626-7A97B4E36CDF}" type="slidenum">
              <a:rPr lang="fr-FR" smtClean="0"/>
              <a:t>13</a:t>
            </a:fld>
            <a:endParaRPr lang="fr-FR"/>
          </a:p>
        </p:txBody>
      </p:sp>
      <p:sp>
        <p:nvSpPr>
          <p:cNvPr id="8" name="ZoneTexte 7"/>
          <p:cNvSpPr txBox="1"/>
          <p:nvPr/>
        </p:nvSpPr>
        <p:spPr>
          <a:xfrm>
            <a:off x="0" y="1503923"/>
            <a:ext cx="2218092" cy="458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spc="-12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SOMMAIRE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fr-FR" sz="1400" dirty="0"/>
              <a:t>Zoning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fr-FR" sz="1400" dirty="0"/>
              <a:t>Langages et choix des outils utilisés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fr-FR" sz="1400" dirty="0"/>
              <a:t>Les différentes étapes du développement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1400" dirty="0"/>
              <a:t>Design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1400" dirty="0"/>
              <a:t>Phase de développement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fr-FR" sz="1400" dirty="0"/>
              <a:t>Résultats obtenus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fr-FR" sz="1400" b="1" spc="-12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Problèmes rencontrés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fr-FR" sz="1400" dirty="0"/>
              <a:t>Planning prévisionnel et réel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/>
              <a:t>Charte Graphique</a:t>
            </a:r>
          </a:p>
          <a:p>
            <a:pPr lvl="0"/>
            <a:endParaRPr lang="fr-FR" sz="1400" dirty="0"/>
          </a:p>
          <a:p>
            <a:endParaRPr lang="fr-FR" sz="3200" spc="-120" dirty="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  <a:p>
            <a:endParaRPr lang="fr-FR" sz="3200" spc="-120" dirty="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9" name="Connecteur droit 8"/>
          <p:cNvCxnSpPr/>
          <p:nvPr/>
        </p:nvCxnSpPr>
        <p:spPr>
          <a:xfrm>
            <a:off x="2218092" y="212651"/>
            <a:ext cx="0" cy="64433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ZoneTexte 2"/>
          <p:cNvSpPr txBox="1"/>
          <p:nvPr/>
        </p:nvSpPr>
        <p:spPr>
          <a:xfrm>
            <a:off x="2626241" y="1669312"/>
            <a:ext cx="423175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fr-FR" sz="2000" dirty="0"/>
              <a:t>Transition difficile : Photoshop vers la phase de développement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fr-FR" sz="2000" dirty="0"/>
          </a:p>
          <a:p>
            <a:endParaRPr lang="fr-FR" sz="20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fr-FR" sz="2000" dirty="0"/>
              <a:t>La responsivité du design peut parfois causer quelques problèmes d’adaptation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fr-FR" sz="2000" dirty="0"/>
          </a:p>
          <a:p>
            <a:endParaRPr lang="fr-FR" sz="20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fr-FR" sz="2000" dirty="0"/>
              <a:t>Construire une charte graphique et appliquer les directives à la lettre</a:t>
            </a:r>
          </a:p>
        </p:txBody>
      </p:sp>
      <p:sp>
        <p:nvSpPr>
          <p:cNvPr id="12" name="Titre 11"/>
          <p:cNvSpPr>
            <a:spLocks noGrp="1"/>
          </p:cNvSpPr>
          <p:nvPr>
            <p:ph type="title"/>
          </p:nvPr>
        </p:nvSpPr>
        <p:spPr>
          <a:xfrm>
            <a:off x="8261404" y="542282"/>
            <a:ext cx="3383280" cy="1920240"/>
          </a:xfrm>
        </p:spPr>
        <p:txBody>
          <a:bodyPr/>
          <a:lstStyle/>
          <a:p>
            <a:pPr algn="ctr"/>
            <a:r>
              <a:rPr lang="fr-FR" dirty="0"/>
              <a:t>Problèmes rencontrés</a:t>
            </a:r>
          </a:p>
        </p:txBody>
      </p:sp>
      <p:pic>
        <p:nvPicPr>
          <p:cNvPr id="13" name="Imag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2332" y="2634594"/>
            <a:ext cx="2881423" cy="2881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1283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Espace réservé du contenu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48551091"/>
              </p:ext>
            </p:extLst>
          </p:nvPr>
        </p:nvGraphicFramePr>
        <p:xfrm>
          <a:off x="2626242" y="784404"/>
          <a:ext cx="4231758" cy="13491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CED0F-56A2-41DF-B626-7A97B4E36CDF}" type="slidenum">
              <a:rPr lang="fr-FR" smtClean="0"/>
              <a:t>14</a:t>
            </a:fld>
            <a:endParaRPr lang="fr-FR"/>
          </a:p>
        </p:txBody>
      </p:sp>
      <p:sp>
        <p:nvSpPr>
          <p:cNvPr id="8" name="ZoneTexte 7"/>
          <p:cNvSpPr txBox="1"/>
          <p:nvPr/>
        </p:nvSpPr>
        <p:spPr>
          <a:xfrm>
            <a:off x="0" y="1503923"/>
            <a:ext cx="2218092" cy="4370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spc="-12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SOMMAIRE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fr-FR" sz="1400" dirty="0"/>
              <a:t>Zoning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fr-FR" sz="1400" dirty="0"/>
              <a:t>Langages et choix des outils utilisés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fr-FR" sz="1400" dirty="0"/>
              <a:t>Les différentes étapes du développement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1400" dirty="0"/>
              <a:t>Design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1400" dirty="0"/>
              <a:t>Phase de développement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fr-FR" sz="1400" dirty="0"/>
              <a:t>Résultats obtenus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fr-FR" sz="1400" dirty="0"/>
              <a:t>Problèmes rencontrés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fr-FR" sz="1400" b="1" spc="-12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Planning prévisionnel et réel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b="1" spc="-12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Charte Graphique</a:t>
            </a:r>
          </a:p>
          <a:p>
            <a:pPr lvl="0"/>
            <a:endParaRPr lang="fr-FR" sz="1400" dirty="0"/>
          </a:p>
          <a:p>
            <a:endParaRPr lang="fr-FR" sz="3200" spc="-120" dirty="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  <a:p>
            <a:endParaRPr lang="fr-FR" sz="3200" spc="-120" dirty="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9" name="Connecteur droit 8"/>
          <p:cNvCxnSpPr/>
          <p:nvPr/>
        </p:nvCxnSpPr>
        <p:spPr>
          <a:xfrm>
            <a:off x="2218092" y="212651"/>
            <a:ext cx="0" cy="64433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ZoneTexte 2"/>
          <p:cNvSpPr txBox="1"/>
          <p:nvPr/>
        </p:nvSpPr>
        <p:spPr>
          <a:xfrm>
            <a:off x="2626241" y="2088698"/>
            <a:ext cx="4231759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fr-FR" sz="2000" b="1" spc="-120" dirty="0">
                <a:solidFill>
                  <a:schemeClr val="accent1"/>
                </a:solidFill>
              </a:rPr>
              <a:t>Planning prévisionnel et réel (Excel)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fr-FR" sz="2000" b="1" spc="-120" dirty="0">
              <a:solidFill>
                <a:schemeClr val="accent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b="1" spc="-120" dirty="0">
                <a:solidFill>
                  <a:schemeClr val="accent1"/>
                </a:solidFill>
              </a:rPr>
              <a:t>Charte Graphique (Word)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000" b="1" spc="-120" dirty="0">
              <a:solidFill>
                <a:schemeClr val="accent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b="1" spc="-120" dirty="0">
                <a:solidFill>
                  <a:schemeClr val="accent1"/>
                </a:solidFill>
              </a:rPr>
              <a:t>Projet – Site Statique (PowerPoint)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000" b="1" spc="-120" dirty="0">
              <a:solidFill>
                <a:schemeClr val="accent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b="1" spc="-120" dirty="0" err="1">
                <a:solidFill>
                  <a:schemeClr val="accent1"/>
                </a:solidFill>
              </a:rPr>
              <a:t>Mockup</a:t>
            </a:r>
            <a:r>
              <a:rPr lang="fr-FR" sz="2000" b="1" spc="-120" dirty="0">
                <a:solidFill>
                  <a:schemeClr val="accent1"/>
                </a:solidFill>
              </a:rPr>
              <a:t> </a:t>
            </a:r>
            <a:r>
              <a:rPr lang="fr-FR" sz="2000" b="1" spc="-120" dirty="0" err="1">
                <a:solidFill>
                  <a:schemeClr val="accent1"/>
                </a:solidFill>
              </a:rPr>
              <a:t>Makit</a:t>
            </a:r>
            <a:r>
              <a:rPr lang="fr-FR" sz="2000" b="1" spc="-120" dirty="0">
                <a:solidFill>
                  <a:schemeClr val="accent1"/>
                </a:solidFill>
              </a:rPr>
              <a:t> (PDF)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000" b="1" spc="-120" dirty="0">
              <a:solidFill>
                <a:schemeClr val="accent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b="1" spc="-120" dirty="0">
                <a:solidFill>
                  <a:schemeClr val="accent1"/>
                </a:solidFill>
              </a:rPr>
              <a:t>https://github.com/DarkChimeria/DISII-Projet1</a:t>
            </a:r>
          </a:p>
          <a:p>
            <a:pPr lvl="0"/>
            <a:endParaRPr lang="fr-FR" sz="2000" b="1" spc="-120" dirty="0">
              <a:solidFill>
                <a:schemeClr val="accent1"/>
              </a:solidFill>
            </a:endParaRPr>
          </a:p>
        </p:txBody>
      </p:sp>
      <p:sp>
        <p:nvSpPr>
          <p:cNvPr id="12" name="Titre 11"/>
          <p:cNvSpPr>
            <a:spLocks noGrp="1"/>
          </p:cNvSpPr>
          <p:nvPr>
            <p:ph type="title"/>
          </p:nvPr>
        </p:nvSpPr>
        <p:spPr>
          <a:xfrm>
            <a:off x="8261404" y="542282"/>
            <a:ext cx="3383280" cy="1920240"/>
          </a:xfrm>
        </p:spPr>
        <p:txBody>
          <a:bodyPr/>
          <a:lstStyle/>
          <a:p>
            <a:pPr algn="ctr"/>
            <a:r>
              <a:rPr lang="fr-FR" dirty="0"/>
              <a:t>Problèmes rencontrés</a:t>
            </a: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0733" y="2565077"/>
            <a:ext cx="3309273" cy="3309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9453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Merriweather Sans" panose="02000503060000020004" pitchFamily="50" charset="0"/>
              </a:rPr>
              <a:t>SOMMAIRE</a:t>
            </a:r>
          </a:p>
        </p:txBody>
      </p:sp>
      <p:graphicFrame>
        <p:nvGraphicFramePr>
          <p:cNvPr id="4" name="Espace réservé du contenu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55873181"/>
              </p:ext>
            </p:extLst>
          </p:nvPr>
        </p:nvGraphicFramePr>
        <p:xfrm>
          <a:off x="819150" y="1973943"/>
          <a:ext cx="10553700" cy="45602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CED0F-56A2-41DF-B626-7A97B4E36CDF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957138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5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5992" y="0"/>
            <a:ext cx="4636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Espace réservé du contenu 5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36" r="35349" b="-1"/>
          <a:stretch/>
        </p:blipFill>
        <p:spPr>
          <a:xfrm>
            <a:off x="633999" y="640080"/>
            <a:ext cx="6278529" cy="5588101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173212" y="499533"/>
            <a:ext cx="3401568" cy="192024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>
                <a:latin typeface="+mn-lt"/>
              </a:rPr>
              <a:t>Introduction</a:t>
            </a:r>
            <a:br>
              <a:rPr lang="en-US" dirty="0">
                <a:latin typeface="+mn-lt"/>
              </a:rPr>
            </a:br>
            <a:r>
              <a:rPr lang="en-US" dirty="0" err="1">
                <a:latin typeface="+mn-lt"/>
              </a:rPr>
              <a:t>Mak’it</a:t>
            </a:r>
            <a:endParaRPr lang="en-US" dirty="0">
              <a:latin typeface="+mn-lt"/>
            </a:endParaRP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173212" y="2419773"/>
            <a:ext cx="3401568" cy="3358092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85000"/>
              </a:lnSpc>
              <a:buFont typeface="Arial" pitchFamily="34" charset="0"/>
              <a:buChar char=" "/>
            </a:pPr>
            <a:r>
              <a:rPr lang="en-US" dirty="0">
                <a:solidFill>
                  <a:srgbClr val="FFFFFF"/>
                </a:solidFill>
              </a:rPr>
              <a:t>Ce site </a:t>
            </a:r>
            <a:r>
              <a:rPr lang="en-US" dirty="0" err="1">
                <a:solidFill>
                  <a:srgbClr val="FFFFFF"/>
                </a:solidFill>
              </a:rPr>
              <a:t>statique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représente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une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entreprise</a:t>
            </a:r>
            <a:r>
              <a:rPr lang="en-US" dirty="0">
                <a:solidFill>
                  <a:srgbClr val="FFFFFF"/>
                </a:solidFill>
              </a:rPr>
              <a:t> de conception/impression 3D.</a:t>
            </a:r>
          </a:p>
          <a:p>
            <a:pPr>
              <a:lnSpc>
                <a:spcPct val="85000"/>
              </a:lnSpc>
              <a:buFont typeface="Arial" pitchFamily="34" charset="0"/>
              <a:buChar char=" "/>
            </a:pPr>
            <a:r>
              <a:rPr lang="en-US" dirty="0">
                <a:solidFill>
                  <a:srgbClr val="FFFFFF"/>
                </a:solidFill>
              </a:rPr>
              <a:t>Il a pour but de </a:t>
            </a:r>
            <a:r>
              <a:rPr lang="en-US" dirty="0" err="1">
                <a:solidFill>
                  <a:srgbClr val="FFFFFF"/>
                </a:solidFill>
              </a:rPr>
              <a:t>présenter</a:t>
            </a:r>
            <a:r>
              <a:rPr lang="en-US" dirty="0">
                <a:solidFill>
                  <a:srgbClr val="FFFFFF"/>
                </a:solidFill>
              </a:rPr>
              <a:t> les </a:t>
            </a:r>
            <a:r>
              <a:rPr lang="en-US" dirty="0" err="1">
                <a:solidFill>
                  <a:srgbClr val="FFFFFF"/>
                </a:solidFill>
              </a:rPr>
              <a:t>différentes</a:t>
            </a:r>
            <a:r>
              <a:rPr lang="en-US" dirty="0">
                <a:solidFill>
                  <a:srgbClr val="FFFFFF"/>
                </a:solidFill>
              </a:rPr>
              <a:t> creations de </a:t>
            </a:r>
            <a:r>
              <a:rPr lang="en-US" dirty="0" err="1">
                <a:solidFill>
                  <a:srgbClr val="FFFFFF"/>
                </a:solidFill>
              </a:rPr>
              <a:t>Mak’it</a:t>
            </a:r>
            <a:r>
              <a:rPr lang="en-US" dirty="0">
                <a:solidFill>
                  <a:srgbClr val="FFFFFF"/>
                </a:solidFill>
              </a:rPr>
              <a:t>.</a:t>
            </a:r>
          </a:p>
          <a:p>
            <a:pPr>
              <a:lnSpc>
                <a:spcPct val="85000"/>
              </a:lnSpc>
              <a:buFont typeface="Arial" pitchFamily="34" charset="0"/>
              <a:buChar char=" "/>
            </a:pPr>
            <a:r>
              <a:rPr lang="en-US" dirty="0" err="1">
                <a:solidFill>
                  <a:srgbClr val="FFFFFF"/>
                </a:solidFill>
              </a:rPr>
              <a:t>Etant</a:t>
            </a:r>
            <a:r>
              <a:rPr lang="en-US" dirty="0">
                <a:solidFill>
                  <a:srgbClr val="FFFFFF"/>
                </a:solidFill>
              </a:rPr>
              <a:t> responsive, </a:t>
            </a:r>
            <a:r>
              <a:rPr lang="en-US" dirty="0" err="1">
                <a:solidFill>
                  <a:srgbClr val="FFFFFF"/>
                </a:solidFill>
              </a:rPr>
              <a:t>il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est</a:t>
            </a:r>
            <a:r>
              <a:rPr lang="en-US" dirty="0">
                <a:solidFill>
                  <a:srgbClr val="FFFFFF"/>
                </a:solidFill>
              </a:rPr>
              <a:t> possible de le consulter via smartphone, </a:t>
            </a:r>
            <a:r>
              <a:rPr lang="en-US" dirty="0" err="1">
                <a:solidFill>
                  <a:srgbClr val="FFFFFF"/>
                </a:solidFill>
              </a:rPr>
              <a:t>tablette</a:t>
            </a:r>
            <a:r>
              <a:rPr lang="en-US" dirty="0">
                <a:solidFill>
                  <a:srgbClr val="FFFFFF"/>
                </a:solidFill>
              </a:rPr>
              <a:t> et PC.</a:t>
            </a:r>
          </a:p>
          <a:p>
            <a:pPr>
              <a:lnSpc>
                <a:spcPct val="85000"/>
              </a:lnSpc>
              <a:buFont typeface="Arial" pitchFamily="34" charset="0"/>
              <a:buChar char=" "/>
            </a:pPr>
            <a:r>
              <a:rPr lang="en-US" dirty="0" err="1">
                <a:solidFill>
                  <a:srgbClr val="FFFFFF"/>
                </a:solidFill>
              </a:rPr>
              <a:t>Entreprise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dynamique</a:t>
            </a:r>
            <a:r>
              <a:rPr lang="en-US" dirty="0">
                <a:solidFill>
                  <a:srgbClr val="FFFFFF"/>
                </a:solidFill>
              </a:rPr>
              <a:t> et creative, la </a:t>
            </a:r>
            <a:r>
              <a:rPr lang="en-US" dirty="0" err="1">
                <a:solidFill>
                  <a:srgbClr val="FFFFFF"/>
                </a:solidFill>
              </a:rPr>
              <a:t>dominante</a:t>
            </a:r>
            <a:r>
              <a:rPr lang="en-US" dirty="0">
                <a:solidFill>
                  <a:srgbClr val="FFFFFF"/>
                </a:solidFill>
              </a:rPr>
              <a:t> de orange </a:t>
            </a:r>
            <a:r>
              <a:rPr lang="en-US" dirty="0" err="1">
                <a:solidFill>
                  <a:srgbClr val="FFFFFF"/>
                </a:solidFill>
              </a:rPr>
              <a:t>s’adapte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parfaitement</a:t>
            </a:r>
            <a:r>
              <a:rPr lang="en-US" dirty="0">
                <a:solidFill>
                  <a:srgbClr val="FFFFFF"/>
                </a:solidFill>
              </a:rPr>
              <a:t> à </a:t>
            </a:r>
            <a:r>
              <a:rPr lang="en-US" dirty="0" err="1">
                <a:solidFill>
                  <a:srgbClr val="FFFFFF"/>
                </a:solidFill>
              </a:rPr>
              <a:t>cette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jeune</a:t>
            </a:r>
            <a:r>
              <a:rPr lang="en-US" dirty="0">
                <a:solidFill>
                  <a:srgbClr val="FFFFFF"/>
                </a:solidFill>
              </a:rPr>
              <a:t> startup.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>
          <a:xfrm>
            <a:off x="8763926" y="5876412"/>
            <a:ext cx="2926080" cy="1397039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</a:pPr>
            <a:fld id="{DA5CED0F-56A2-41DF-B626-7A97B4E36CDF}" type="slidenum">
              <a:rPr lang="en-US" sz="9500" smtClean="0">
                <a:solidFill>
                  <a:srgbClr val="FFFFFF">
                    <a:alpha val="25000"/>
                  </a:srgbClr>
                </a:solidFill>
              </a:rPr>
              <a:pPr defTabSz="914400">
                <a:lnSpc>
                  <a:spcPct val="90000"/>
                </a:lnSpc>
              </a:pPr>
              <a:t>3</a:t>
            </a:fld>
            <a:endParaRPr lang="en-US" sz="9500">
              <a:solidFill>
                <a:srgbClr val="FFFFFF">
                  <a:alpha val="2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73105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23" name="Rectangle 2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5992" y="0"/>
            <a:ext cx="4636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Espace réservé pour une image  19"/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97460" y="690919"/>
            <a:ext cx="4839190" cy="5376879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173212" y="499533"/>
            <a:ext cx="3401568" cy="192024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dirty="0"/>
              <a:t>Zoning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173212" y="2419773"/>
            <a:ext cx="3401568" cy="3358092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85000"/>
              </a:lnSpc>
              <a:buFont typeface="Arial" pitchFamily="34" charset="0"/>
              <a:buChar char=" "/>
            </a:pPr>
            <a:r>
              <a:rPr lang="en-US" sz="1800" dirty="0">
                <a:solidFill>
                  <a:schemeClr val="bg1"/>
                </a:solidFill>
              </a:rPr>
              <a:t>Le site a </a:t>
            </a:r>
            <a:r>
              <a:rPr lang="en-US" sz="1800" dirty="0" err="1">
                <a:solidFill>
                  <a:schemeClr val="bg1"/>
                </a:solidFill>
              </a:rPr>
              <a:t>été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divisé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en</a:t>
            </a:r>
            <a:r>
              <a:rPr lang="en-US" sz="1800" dirty="0">
                <a:solidFill>
                  <a:schemeClr val="bg1"/>
                </a:solidFill>
              </a:rPr>
              <a:t> 5 parties :</a:t>
            </a:r>
          </a:p>
          <a:p>
            <a:pPr>
              <a:lnSpc>
                <a:spcPct val="85000"/>
              </a:lnSpc>
              <a:buFont typeface="Arial" pitchFamily="34" charset="0"/>
              <a:buChar char=" "/>
            </a:pPr>
            <a:r>
              <a:rPr lang="en-US" sz="1800" dirty="0">
                <a:solidFill>
                  <a:schemeClr val="bg1"/>
                </a:solidFill>
              </a:rPr>
              <a:t>1 – Barre de navigation (orange)</a:t>
            </a:r>
          </a:p>
          <a:p>
            <a:pPr>
              <a:lnSpc>
                <a:spcPct val="85000"/>
              </a:lnSpc>
              <a:buFont typeface="Arial" pitchFamily="34" charset="0"/>
              <a:buChar char=" "/>
            </a:pPr>
            <a:r>
              <a:rPr lang="en-US" sz="1800" dirty="0">
                <a:solidFill>
                  <a:schemeClr val="bg1"/>
                </a:solidFill>
              </a:rPr>
              <a:t>2 – Slider (</a:t>
            </a:r>
            <a:r>
              <a:rPr lang="en-US" sz="1800" dirty="0" err="1">
                <a:solidFill>
                  <a:schemeClr val="bg1"/>
                </a:solidFill>
              </a:rPr>
              <a:t>jaune</a:t>
            </a:r>
            <a:r>
              <a:rPr lang="en-US" sz="1800" dirty="0">
                <a:solidFill>
                  <a:schemeClr val="bg1"/>
                </a:solidFill>
              </a:rPr>
              <a:t>)</a:t>
            </a:r>
          </a:p>
          <a:p>
            <a:pPr>
              <a:lnSpc>
                <a:spcPct val="85000"/>
              </a:lnSpc>
              <a:buFont typeface="Arial" pitchFamily="34" charset="0"/>
              <a:buChar char=" "/>
            </a:pPr>
            <a:r>
              <a:rPr lang="en-US" sz="1800" dirty="0">
                <a:solidFill>
                  <a:schemeClr val="bg1"/>
                </a:solidFill>
              </a:rPr>
              <a:t>3 – </a:t>
            </a:r>
            <a:r>
              <a:rPr lang="en-US" sz="1800" dirty="0" err="1">
                <a:solidFill>
                  <a:schemeClr val="bg1"/>
                </a:solidFill>
              </a:rPr>
              <a:t>Actualités</a:t>
            </a:r>
            <a:r>
              <a:rPr lang="en-US" sz="1800" dirty="0">
                <a:solidFill>
                  <a:schemeClr val="bg1"/>
                </a:solidFill>
              </a:rPr>
              <a:t> (vert)</a:t>
            </a:r>
          </a:p>
          <a:p>
            <a:pPr>
              <a:lnSpc>
                <a:spcPct val="85000"/>
              </a:lnSpc>
              <a:buFont typeface="Arial" pitchFamily="34" charset="0"/>
              <a:buChar char=" "/>
            </a:pPr>
            <a:r>
              <a:rPr lang="en-US" sz="1800" dirty="0">
                <a:solidFill>
                  <a:schemeClr val="bg1"/>
                </a:solidFill>
              </a:rPr>
              <a:t>4 – Sidebar (</a:t>
            </a:r>
            <a:r>
              <a:rPr lang="en-US" sz="1800" dirty="0" err="1">
                <a:solidFill>
                  <a:schemeClr val="bg1"/>
                </a:solidFill>
              </a:rPr>
              <a:t>bleue</a:t>
            </a:r>
            <a:r>
              <a:rPr lang="en-US" sz="1800" dirty="0">
                <a:solidFill>
                  <a:schemeClr val="bg1"/>
                </a:solidFill>
              </a:rPr>
              <a:t>)</a:t>
            </a:r>
          </a:p>
          <a:p>
            <a:pPr>
              <a:lnSpc>
                <a:spcPct val="85000"/>
              </a:lnSpc>
              <a:buFont typeface="Arial" pitchFamily="34" charset="0"/>
              <a:buChar char=" "/>
            </a:pPr>
            <a:r>
              <a:rPr lang="en-US" sz="1800" dirty="0">
                <a:solidFill>
                  <a:schemeClr val="bg1"/>
                </a:solidFill>
              </a:rPr>
              <a:t>5 – Footer (rouge)</a:t>
            </a:r>
          </a:p>
          <a:p>
            <a:pPr>
              <a:lnSpc>
                <a:spcPct val="85000"/>
              </a:lnSpc>
              <a:buFont typeface="Arial" pitchFamily="34" charset="0"/>
              <a:buChar char=" "/>
            </a:pPr>
            <a:endParaRPr lang="en-US" sz="1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>
          <a:xfrm>
            <a:off x="8763926" y="5876412"/>
            <a:ext cx="2926080" cy="1397039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</a:pPr>
            <a:r>
              <a:rPr lang="en-US" sz="9500" dirty="0"/>
              <a:t>4</a:t>
            </a:r>
          </a:p>
        </p:txBody>
      </p:sp>
      <p:sp>
        <p:nvSpPr>
          <p:cNvPr id="3" name="ZoneTexte 2"/>
          <p:cNvSpPr txBox="1"/>
          <p:nvPr/>
        </p:nvSpPr>
        <p:spPr>
          <a:xfrm>
            <a:off x="0" y="1511826"/>
            <a:ext cx="2218092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spc="-12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SOMMAIRE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fr-FR" sz="1400" b="1" spc="-12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Zoning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fr-FR" sz="1400" dirty="0"/>
              <a:t>Langages et choix des outils utilisés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fr-FR" sz="1400" dirty="0"/>
              <a:t>Les différentes étapes du développement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1400" dirty="0"/>
              <a:t>Design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1400" dirty="0"/>
              <a:t>Programmation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fr-FR" sz="1400" dirty="0"/>
              <a:t>Résultats obtenus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fr-FR" sz="1400" dirty="0"/>
              <a:t>Problèmes rencontrés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fr-FR" sz="1400" dirty="0"/>
              <a:t>Planning prévisionnel et réel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fr-FR" sz="1400" dirty="0"/>
              <a:t>Charte Graphique</a:t>
            </a:r>
          </a:p>
          <a:p>
            <a:endParaRPr lang="fr-FR" sz="3200" spc="-120" dirty="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  <a:p>
            <a:endParaRPr lang="fr-FR" sz="3200" spc="-120" dirty="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9" name="Connecteur droit 8"/>
          <p:cNvCxnSpPr/>
          <p:nvPr/>
        </p:nvCxnSpPr>
        <p:spPr>
          <a:xfrm>
            <a:off x="2218092" y="212651"/>
            <a:ext cx="0" cy="64433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17406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fr-FR" sz="3200" dirty="0"/>
              <a:t>Langages et choix des outils utilisés</a:t>
            </a:r>
          </a:p>
        </p:txBody>
      </p:sp>
      <p:graphicFrame>
        <p:nvGraphicFramePr>
          <p:cNvPr id="6" name="Espace réservé du contenu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3761936"/>
              </p:ext>
            </p:extLst>
          </p:nvPr>
        </p:nvGraphicFramePr>
        <p:xfrm>
          <a:off x="2626242" y="784404"/>
          <a:ext cx="4231758" cy="13491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CED0F-56A2-41DF-B626-7A97B4E36CDF}" type="slidenum">
              <a:rPr lang="fr-FR" smtClean="0"/>
              <a:t>5</a:t>
            </a:fld>
            <a:endParaRPr lang="fr-FR"/>
          </a:p>
        </p:txBody>
      </p:sp>
      <p:graphicFrame>
        <p:nvGraphicFramePr>
          <p:cNvPr id="7" name="Espace réservé du contenu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53646090"/>
              </p:ext>
            </p:extLst>
          </p:nvPr>
        </p:nvGraphicFramePr>
        <p:xfrm>
          <a:off x="2626242" y="2328530"/>
          <a:ext cx="4231758" cy="29982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8" name="ZoneTexte 7"/>
          <p:cNvSpPr txBox="1"/>
          <p:nvPr/>
        </p:nvSpPr>
        <p:spPr>
          <a:xfrm>
            <a:off x="0" y="1503923"/>
            <a:ext cx="2218092" cy="4370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spc="-12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SOMMAIRE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fr-FR" sz="1400" dirty="0"/>
              <a:t>Zoning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fr-FR" sz="1400" b="1" spc="-12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Langages et choix des outils utilisés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fr-FR" sz="1400" dirty="0"/>
              <a:t>Les différentes étapes du développement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1400" dirty="0"/>
              <a:t>Design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1400" dirty="0"/>
              <a:t>Programmation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fr-FR" sz="1400" dirty="0"/>
              <a:t>Résultats obtenus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fr-FR" sz="1400" dirty="0"/>
              <a:t>Problèmes rencontrés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fr-FR" sz="1400" dirty="0"/>
              <a:t>Planning prévisionnel et réel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fr-FR" sz="1400" dirty="0"/>
              <a:t>Charte Graphique</a:t>
            </a:r>
          </a:p>
          <a:p>
            <a:pPr lvl="0"/>
            <a:endParaRPr lang="fr-FR" sz="1400" dirty="0"/>
          </a:p>
          <a:p>
            <a:endParaRPr lang="fr-FR" sz="3200" spc="-120" dirty="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  <a:p>
            <a:endParaRPr lang="fr-FR" sz="3200" spc="-120" dirty="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9" name="Connecteur droit 8"/>
          <p:cNvCxnSpPr/>
          <p:nvPr/>
        </p:nvCxnSpPr>
        <p:spPr>
          <a:xfrm>
            <a:off x="2218092" y="212651"/>
            <a:ext cx="0" cy="64433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81054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fr-FR" sz="3200" dirty="0"/>
              <a:t>Les différentes étapes du développement -</a:t>
            </a:r>
            <a:br>
              <a:rPr lang="fr-FR" dirty="0"/>
            </a:br>
            <a:r>
              <a:rPr lang="fr-FR" dirty="0"/>
              <a:t>Design</a:t>
            </a:r>
            <a:endParaRPr lang="fr-FR" dirty="0"/>
          </a:p>
        </p:txBody>
      </p:sp>
      <p:graphicFrame>
        <p:nvGraphicFramePr>
          <p:cNvPr id="6" name="Espace réservé du contenu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4301564"/>
              </p:ext>
            </p:extLst>
          </p:nvPr>
        </p:nvGraphicFramePr>
        <p:xfrm>
          <a:off x="2626242" y="784404"/>
          <a:ext cx="4231758" cy="13491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CED0F-56A2-41DF-B626-7A97B4E36CDF}" type="slidenum">
              <a:rPr lang="fr-FR" smtClean="0"/>
              <a:t>6</a:t>
            </a:fld>
            <a:endParaRPr lang="fr-FR"/>
          </a:p>
        </p:txBody>
      </p:sp>
      <p:sp>
        <p:nvSpPr>
          <p:cNvPr id="8" name="ZoneTexte 7"/>
          <p:cNvSpPr txBox="1"/>
          <p:nvPr/>
        </p:nvSpPr>
        <p:spPr>
          <a:xfrm>
            <a:off x="0" y="1503923"/>
            <a:ext cx="2218092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spc="-12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SOMMAIRE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fr-FR" sz="1400" dirty="0"/>
              <a:t>Zoning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fr-FR" sz="1400" dirty="0"/>
              <a:t>Langages et choix des outils utilisés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fr-FR" sz="1400" b="1" spc="-12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Les différentes étapes du développement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1400" b="1" spc="-12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Design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1400" dirty="0"/>
              <a:t>Programmation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fr-FR" sz="1400" dirty="0"/>
              <a:t>Résultats obtenus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fr-FR" sz="1400" dirty="0"/>
              <a:t>Problèmes rencontrés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fr-FR" sz="1400" dirty="0"/>
              <a:t>Planning prévisionnel et réel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fr-FR" sz="1400" dirty="0"/>
              <a:t>Créations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fr-FR" sz="1400" dirty="0"/>
              <a:t>Maquettes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fr-FR" sz="1400" dirty="0"/>
          </a:p>
          <a:p>
            <a:endParaRPr lang="fr-FR" sz="3200" spc="-120" dirty="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  <a:p>
            <a:endParaRPr lang="fr-FR" sz="3200" spc="-120" dirty="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9" name="Connecteur droit 8"/>
          <p:cNvCxnSpPr/>
          <p:nvPr/>
        </p:nvCxnSpPr>
        <p:spPr>
          <a:xfrm>
            <a:off x="2218092" y="212651"/>
            <a:ext cx="0" cy="64433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6242" y="2190676"/>
            <a:ext cx="4417441" cy="3769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4231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fr-FR" sz="3200" dirty="0"/>
              <a:t>Les différentes étapes du développement -</a:t>
            </a:r>
            <a:br>
              <a:rPr lang="fr-FR" dirty="0"/>
            </a:br>
            <a:r>
              <a:rPr lang="fr-FR" dirty="0"/>
              <a:t>Design</a:t>
            </a:r>
            <a:endParaRPr lang="fr-FR" dirty="0"/>
          </a:p>
        </p:txBody>
      </p:sp>
      <p:graphicFrame>
        <p:nvGraphicFramePr>
          <p:cNvPr id="6" name="Espace réservé du contenu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31784273"/>
              </p:ext>
            </p:extLst>
          </p:nvPr>
        </p:nvGraphicFramePr>
        <p:xfrm>
          <a:off x="2626242" y="784404"/>
          <a:ext cx="4231758" cy="13491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CED0F-56A2-41DF-B626-7A97B4E36CDF}" type="slidenum">
              <a:rPr lang="fr-FR" smtClean="0"/>
              <a:t>7</a:t>
            </a:fld>
            <a:endParaRPr lang="fr-FR"/>
          </a:p>
        </p:txBody>
      </p:sp>
      <p:sp>
        <p:nvSpPr>
          <p:cNvPr id="8" name="ZoneTexte 7"/>
          <p:cNvSpPr txBox="1"/>
          <p:nvPr/>
        </p:nvSpPr>
        <p:spPr>
          <a:xfrm>
            <a:off x="0" y="1503923"/>
            <a:ext cx="2218092" cy="4370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spc="-12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SOMMAIRE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fr-FR" sz="1400" dirty="0"/>
              <a:t>Zoning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fr-FR" sz="1400" dirty="0"/>
              <a:t>Langages et choix des outils utilisés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fr-FR" sz="1400" b="1" spc="-12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Les différentes étapes du développement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1400" b="1" spc="-12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Design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1400" dirty="0"/>
              <a:t>Programmation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fr-FR" sz="1400" dirty="0"/>
              <a:t>Résultats obtenus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fr-FR" sz="1400" dirty="0"/>
              <a:t>Problèmes rencontrés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fr-FR" sz="1400" dirty="0"/>
              <a:t>Planning prévisionnel et réel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fr-FR" sz="1400" dirty="0"/>
              <a:t>Charte Graphique</a:t>
            </a:r>
          </a:p>
          <a:p>
            <a:pPr lvl="0"/>
            <a:endParaRPr lang="fr-FR" sz="1400" dirty="0"/>
          </a:p>
          <a:p>
            <a:endParaRPr lang="fr-FR" sz="3200" spc="-120" dirty="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  <a:p>
            <a:endParaRPr lang="fr-FR" sz="3200" spc="-120" dirty="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9" name="Connecteur droit 8"/>
          <p:cNvCxnSpPr/>
          <p:nvPr/>
        </p:nvCxnSpPr>
        <p:spPr>
          <a:xfrm>
            <a:off x="2218092" y="212651"/>
            <a:ext cx="0" cy="64433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ag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4424" y="1734437"/>
            <a:ext cx="4163576" cy="2340869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4424" y="4068218"/>
            <a:ext cx="4163576" cy="2340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558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fr-FR" sz="3200" dirty="0"/>
              <a:t>Les différentes étapes du développement -</a:t>
            </a:r>
            <a:br>
              <a:rPr lang="fr-FR" dirty="0"/>
            </a:br>
            <a:r>
              <a:rPr lang="fr-FR" dirty="0"/>
              <a:t>Design</a:t>
            </a:r>
            <a:endParaRPr lang="fr-FR" dirty="0"/>
          </a:p>
        </p:txBody>
      </p:sp>
      <p:graphicFrame>
        <p:nvGraphicFramePr>
          <p:cNvPr id="6" name="Espace réservé du contenu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05045471"/>
              </p:ext>
            </p:extLst>
          </p:nvPr>
        </p:nvGraphicFramePr>
        <p:xfrm>
          <a:off x="2626242" y="784404"/>
          <a:ext cx="4231758" cy="13491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fr-FR" dirty="0"/>
              <a:t>Chaque maquette a été modélisée à l’aide de Photoshop</a:t>
            </a:r>
          </a:p>
          <a:p>
            <a:r>
              <a:rPr lang="fr-FR" dirty="0"/>
              <a:t>Respectivement au format :</a:t>
            </a:r>
          </a:p>
          <a:p>
            <a:r>
              <a:rPr lang="fr-FR" dirty="0"/>
              <a:t>Mobile : 480px</a:t>
            </a:r>
          </a:p>
          <a:p>
            <a:r>
              <a:rPr lang="fr-FR" dirty="0"/>
              <a:t>Tablette : 750px</a:t>
            </a:r>
          </a:p>
          <a:p>
            <a:r>
              <a:rPr lang="fr-FR" dirty="0"/>
              <a:t>Desktop : 970px</a:t>
            </a:r>
          </a:p>
          <a:p>
            <a:r>
              <a:rPr lang="fr-FR" dirty="0"/>
              <a:t>Large Desktop : 1170px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CED0F-56A2-41DF-B626-7A97B4E36CDF}" type="slidenum">
              <a:rPr lang="fr-FR" smtClean="0"/>
              <a:t>8</a:t>
            </a:fld>
            <a:endParaRPr lang="fr-FR"/>
          </a:p>
        </p:txBody>
      </p:sp>
      <p:sp>
        <p:nvSpPr>
          <p:cNvPr id="8" name="ZoneTexte 7"/>
          <p:cNvSpPr txBox="1"/>
          <p:nvPr/>
        </p:nvSpPr>
        <p:spPr>
          <a:xfrm>
            <a:off x="0" y="1503923"/>
            <a:ext cx="2218092" cy="4370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spc="-12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SOMMAIRE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fr-FR" sz="1400" dirty="0"/>
              <a:t>Zoning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fr-FR" sz="1400" dirty="0"/>
              <a:t>Langages et choix des outils utilisés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fr-FR" sz="1400" b="1" spc="-12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Les différentes étapes du développement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1400" b="1" spc="-12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Design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1400" dirty="0"/>
              <a:t>Programmation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fr-FR" sz="1400" dirty="0"/>
              <a:t>Résultats obtenus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fr-FR" sz="1400" dirty="0"/>
              <a:t>Problèmes rencontrés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fr-FR" sz="1400" dirty="0"/>
              <a:t>Planning prévisionnel et réel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fr-FR" sz="1400" dirty="0"/>
              <a:t>Charte Graphique</a:t>
            </a:r>
          </a:p>
          <a:p>
            <a:pPr lvl="0"/>
            <a:endParaRPr lang="fr-FR" sz="1400" dirty="0"/>
          </a:p>
          <a:p>
            <a:endParaRPr lang="fr-FR" sz="3200" spc="-120" dirty="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  <a:p>
            <a:endParaRPr lang="fr-FR" sz="3200" spc="-120" dirty="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9" name="Connecteur droit 8"/>
          <p:cNvCxnSpPr/>
          <p:nvPr/>
        </p:nvCxnSpPr>
        <p:spPr>
          <a:xfrm>
            <a:off x="2218092" y="212651"/>
            <a:ext cx="0" cy="64433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 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821" y="2020186"/>
            <a:ext cx="4816477" cy="4497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2927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fr-FR" sz="3200" dirty="0"/>
              <a:t>Les différentes étapes du développement -</a:t>
            </a:r>
            <a:br>
              <a:rPr lang="fr-FR" dirty="0"/>
            </a:br>
            <a:r>
              <a:rPr lang="fr-FR" dirty="0"/>
              <a:t>Développement</a:t>
            </a:r>
            <a:endParaRPr lang="fr-FR" dirty="0"/>
          </a:p>
        </p:txBody>
      </p:sp>
      <p:graphicFrame>
        <p:nvGraphicFramePr>
          <p:cNvPr id="6" name="Espace réservé du contenu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58246461"/>
              </p:ext>
            </p:extLst>
          </p:nvPr>
        </p:nvGraphicFramePr>
        <p:xfrm>
          <a:off x="2626242" y="784404"/>
          <a:ext cx="4231758" cy="13491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fr-FR" dirty="0"/>
              <a:t>La première étape a consisté à mettre en place mon espace de travail. </a:t>
            </a:r>
          </a:p>
          <a:p>
            <a:r>
              <a:rPr lang="fr-FR" dirty="0"/>
              <a:t>Le plus important étant le </a:t>
            </a:r>
            <a:r>
              <a:rPr lang="fr-FR" dirty="0" err="1"/>
              <a:t>versionning</a:t>
            </a:r>
            <a:r>
              <a:rPr lang="fr-FR" dirty="0"/>
              <a:t>, la création d’un </a:t>
            </a:r>
            <a:r>
              <a:rPr lang="fr-FR" dirty="0" err="1"/>
              <a:t>repository</a:t>
            </a:r>
            <a:r>
              <a:rPr lang="fr-FR" dirty="0"/>
              <a:t> s’est imposée.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CED0F-56A2-41DF-B626-7A97B4E36CDF}" type="slidenum">
              <a:rPr lang="fr-FR" smtClean="0"/>
              <a:t>9</a:t>
            </a:fld>
            <a:endParaRPr lang="fr-FR"/>
          </a:p>
        </p:txBody>
      </p:sp>
      <p:sp>
        <p:nvSpPr>
          <p:cNvPr id="8" name="ZoneTexte 7"/>
          <p:cNvSpPr txBox="1"/>
          <p:nvPr/>
        </p:nvSpPr>
        <p:spPr>
          <a:xfrm>
            <a:off x="0" y="1503923"/>
            <a:ext cx="2218092" cy="458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spc="-12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SOMMAIRE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fr-FR" sz="1400" dirty="0"/>
              <a:t>Zoning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fr-FR" sz="1400" dirty="0"/>
              <a:t>Langages et choix des outils utilisés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fr-FR" sz="1400" b="1" spc="-12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Les différentes étapes du développement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1400" dirty="0"/>
              <a:t>Design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1400" b="1" spc="-12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Phase de développement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fr-FR" sz="1400" dirty="0"/>
              <a:t>Résultats obtenus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fr-FR" sz="1400" dirty="0"/>
              <a:t>Problèmes rencontrés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fr-FR" sz="1400" dirty="0"/>
              <a:t>Planning prévisionnel et réel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fr-FR" sz="1400" dirty="0"/>
              <a:t>Charte Graphique</a:t>
            </a:r>
          </a:p>
          <a:p>
            <a:pPr lvl="0"/>
            <a:endParaRPr lang="fr-FR" sz="1400" dirty="0"/>
          </a:p>
          <a:p>
            <a:endParaRPr lang="fr-FR" sz="3200" spc="-120" dirty="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  <a:p>
            <a:endParaRPr lang="fr-FR" sz="3200" spc="-120" dirty="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9" name="Connecteur droit 8"/>
          <p:cNvCxnSpPr/>
          <p:nvPr/>
        </p:nvCxnSpPr>
        <p:spPr>
          <a:xfrm>
            <a:off x="2218092" y="212651"/>
            <a:ext cx="0" cy="64433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ag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0584" y="2133599"/>
            <a:ext cx="1353880" cy="1353880"/>
          </a:xfrm>
          <a:prstGeom prst="rect">
            <a:avLst/>
          </a:prstGeom>
        </p:spPr>
      </p:pic>
      <p:sp>
        <p:nvSpPr>
          <p:cNvPr id="10" name="ZoneTexte 9"/>
          <p:cNvSpPr txBox="1"/>
          <p:nvPr/>
        </p:nvSpPr>
        <p:spPr>
          <a:xfrm>
            <a:off x="2602073" y="3487479"/>
            <a:ext cx="1743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Sublime </a:t>
            </a:r>
            <a:r>
              <a:rPr lang="fr-FR" dirty="0" err="1"/>
              <a:t>Text</a:t>
            </a:r>
            <a:r>
              <a:rPr lang="fr-FR" dirty="0"/>
              <a:t> 3</a:t>
            </a:r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2613" y="2133599"/>
            <a:ext cx="2321303" cy="1218684"/>
          </a:xfrm>
          <a:prstGeom prst="rect">
            <a:avLst/>
          </a:prstGeom>
        </p:spPr>
      </p:pic>
      <p:sp>
        <p:nvSpPr>
          <p:cNvPr id="12" name="ZoneTexte 11"/>
          <p:cNvSpPr txBox="1"/>
          <p:nvPr/>
        </p:nvSpPr>
        <p:spPr>
          <a:xfrm>
            <a:off x="4901394" y="3434316"/>
            <a:ext cx="1743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/>
              <a:t>Github</a:t>
            </a:r>
            <a:endParaRPr lang="fr-FR" dirty="0"/>
          </a:p>
        </p:txBody>
      </p:sp>
      <p:pic>
        <p:nvPicPr>
          <p:cNvPr id="13" name="Image 1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2454" y="4627788"/>
            <a:ext cx="5017880" cy="1307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87992"/>
      </p:ext>
    </p:extLst>
  </p:cSld>
  <p:clrMapOvr>
    <a:masterClrMapping/>
  </p:clrMapOvr>
</p:sld>
</file>

<file path=ppt/theme/theme1.xml><?xml version="1.0" encoding="utf-8"?>
<a:theme xmlns:a="http://schemas.openxmlformats.org/drawingml/2006/main" name="Métropolitain">
  <a:themeElements>
    <a:clrScheme name="Métropolitain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Métropolitai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Métropolitain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00000"/>
                <a:lumMod val="110000"/>
              </a:schemeClr>
            </a:gs>
            <a:gs pos="50000">
              <a:schemeClr val="phClr">
                <a:tint val="75000"/>
                <a:satMod val="101000"/>
                <a:lumMod val="105000"/>
              </a:schemeClr>
            </a:gs>
            <a:gs pos="100000">
              <a:schemeClr val="phClr">
                <a:tint val="82000"/>
                <a:satMod val="104000"/>
                <a:lumMod val="105000"/>
              </a:schemeClr>
            </a:gs>
          </a:gsLst>
          <a:lin ang="27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0000"/>
                <a:lumMod val="100000"/>
              </a:schemeClr>
            </a:gs>
            <a:gs pos="100000">
              <a:schemeClr val="phClr">
                <a:shade val="80000"/>
                <a:satMod val="100000"/>
                <a:lumMod val="99000"/>
              </a:schemeClr>
            </a:gs>
          </a:gsLst>
          <a:lin ang="27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tropolitan" id="{4C5440D6-04D2-4954-96CF-F251137069B2}" vid="{0941A018-FB9B-4401-A32C-7E04526866E0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Métropolitain">
    <a:dk1>
      <a:sysClr val="windowText" lastClr="000000"/>
    </a:dk1>
    <a:lt1>
      <a:sysClr val="window" lastClr="FFFFFF"/>
    </a:lt1>
    <a:dk2>
      <a:srgbClr val="4E3B30"/>
    </a:dk2>
    <a:lt2>
      <a:srgbClr val="FBEEC9"/>
    </a:lt2>
    <a:accent1>
      <a:srgbClr val="F0A22E"/>
    </a:accent1>
    <a:accent2>
      <a:srgbClr val="A5644E"/>
    </a:accent2>
    <a:accent3>
      <a:srgbClr val="B58B80"/>
    </a:accent3>
    <a:accent4>
      <a:srgbClr val="C3986D"/>
    </a:accent4>
    <a:accent5>
      <a:srgbClr val="A19574"/>
    </a:accent5>
    <a:accent6>
      <a:srgbClr val="C17529"/>
    </a:accent6>
    <a:hlink>
      <a:srgbClr val="AD1F1F"/>
    </a:hlink>
    <a:folHlink>
      <a:srgbClr val="FFC42F"/>
    </a:folHlink>
  </a:clrScheme>
</a:themeOverride>
</file>

<file path=ppt/theme/themeOverride2.xml><?xml version="1.0" encoding="utf-8"?>
<a:themeOverride xmlns:a="http://schemas.openxmlformats.org/drawingml/2006/main">
  <a:clrScheme name="Métropolitain">
    <a:dk1>
      <a:sysClr val="windowText" lastClr="000000"/>
    </a:dk1>
    <a:lt1>
      <a:sysClr val="window" lastClr="FFFFFF"/>
    </a:lt1>
    <a:dk2>
      <a:srgbClr val="4E3B30"/>
    </a:dk2>
    <a:lt2>
      <a:srgbClr val="FBEEC9"/>
    </a:lt2>
    <a:accent1>
      <a:srgbClr val="F0A22E"/>
    </a:accent1>
    <a:accent2>
      <a:srgbClr val="A5644E"/>
    </a:accent2>
    <a:accent3>
      <a:srgbClr val="B58B80"/>
    </a:accent3>
    <a:accent4>
      <a:srgbClr val="C3986D"/>
    </a:accent4>
    <a:accent5>
      <a:srgbClr val="A19574"/>
    </a:accent5>
    <a:accent6>
      <a:srgbClr val="C17529"/>
    </a:accent6>
    <a:hlink>
      <a:srgbClr val="AD1F1F"/>
    </a:hlink>
    <a:folHlink>
      <a:srgbClr val="FFC42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164</TotalTime>
  <Words>716</Words>
  <Application>Microsoft Office PowerPoint</Application>
  <PresentationFormat>Grand écran</PresentationFormat>
  <Paragraphs>220</Paragraphs>
  <Slides>14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Merriweather Sans</vt:lpstr>
      <vt:lpstr>Métropolitain</vt:lpstr>
      <vt:lpstr>Projet – Site Statique</vt:lpstr>
      <vt:lpstr>SOMMAIRE</vt:lpstr>
      <vt:lpstr>Introduction Mak’it</vt:lpstr>
      <vt:lpstr>Zoning</vt:lpstr>
      <vt:lpstr>Langages et choix des outils utilisés</vt:lpstr>
      <vt:lpstr>Les différentes étapes du développement - Design</vt:lpstr>
      <vt:lpstr>Les différentes étapes du développement - Design</vt:lpstr>
      <vt:lpstr>Les différentes étapes du développement - Design</vt:lpstr>
      <vt:lpstr>Les différentes étapes du développement - Développement</vt:lpstr>
      <vt:lpstr>Les différentes étapes du développement - Développement</vt:lpstr>
      <vt:lpstr>Les différentes étapes du développement - Développement</vt:lpstr>
      <vt:lpstr>Résultats obtenus</vt:lpstr>
      <vt:lpstr>Problèmes rencontrés</vt:lpstr>
      <vt:lpstr>Problèmes rencontrés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 – Site Statique</dc:title>
  <dc:creator>Anthony Slimani</dc:creator>
  <cp:lastModifiedBy>Anthony Slimani</cp:lastModifiedBy>
  <cp:revision>21</cp:revision>
  <dcterms:created xsi:type="dcterms:W3CDTF">2016-12-30T10:09:37Z</dcterms:created>
  <dcterms:modified xsi:type="dcterms:W3CDTF">2017-01-03T22:17:35Z</dcterms:modified>
</cp:coreProperties>
</file>